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5" r:id="rId2"/>
  </p:sldMasterIdLst>
  <p:sldIdLst>
    <p:sldId id="265" r:id="rId3"/>
    <p:sldId id="278" r:id="rId4"/>
    <p:sldId id="269" r:id="rId5"/>
    <p:sldId id="273" r:id="rId6"/>
    <p:sldId id="271" r:id="rId7"/>
    <p:sldId id="272" r:id="rId8"/>
    <p:sldId id="268" r:id="rId9"/>
    <p:sldId id="262" r:id="rId10"/>
    <p:sldId id="276" r:id="rId11"/>
    <p:sldId id="274" r:id="rId12"/>
    <p:sldId id="275" r:id="rId13"/>
    <p:sldId id="277" r:id="rId14"/>
    <p:sldId id="279" r:id="rId15"/>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A446F7-F3BE-4D23-A406-28C5DB9B444A}" v="4246" dt="2023-03-31T15:48:24.598"/>
    <p1510:client id="{2BE71392-CBC1-4EF2-8126-24E6CE4CC14C}" v="373" dt="2023-05-10T05:21:55.674"/>
    <p1510:client id="{4A6C4BFF-9CD7-4296-B042-38B344A31D7F}" v="792" dt="2023-05-09T18:51:16.437"/>
    <p1510:client id="{7ABE6DE7-FD41-4A9D-B692-70DA4BD171E5}" v="512" dt="2023-03-25T09:30:18.706"/>
    <p1510:client id="{E5550AFB-ECE0-4EE4-86A9-359907354526}" v="35" dt="2023-05-15T07:18:09.238"/>
    <p1510:client id="{FDA0FCDA-A8B1-47FB-8B37-F3BCB2EB30F4}" v="17" dt="2023-05-15T05:09:22.9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21"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eswanth Sathyamoorthy" userId="535a2ad707cf05d0" providerId="Windows Live" clId="Web-{4A6C4BFF-9CD7-4296-B042-38B344A31D7F}"/>
    <pc:docChg chg="addSld delSld modSld sldOrd">
      <pc:chgData name="Yeswanth Sathyamoorthy" userId="535a2ad707cf05d0" providerId="Windows Live" clId="Web-{4A6C4BFF-9CD7-4296-B042-38B344A31D7F}" dt="2023-05-09T18:51:16.437" v="561"/>
      <pc:docMkLst>
        <pc:docMk/>
      </pc:docMkLst>
      <pc:sldChg chg="addSp modSp del ord">
        <pc:chgData name="Yeswanth Sathyamoorthy" userId="535a2ad707cf05d0" providerId="Windows Live" clId="Web-{4A6C4BFF-9CD7-4296-B042-38B344A31D7F}" dt="2023-05-09T18:13:14.691" v="144"/>
        <pc:sldMkLst>
          <pc:docMk/>
          <pc:sldMk cId="2126725486" sldId="259"/>
        </pc:sldMkLst>
        <pc:spChg chg="add mod">
          <ac:chgData name="Yeswanth Sathyamoorthy" userId="535a2ad707cf05d0" providerId="Windows Live" clId="Web-{4A6C4BFF-9CD7-4296-B042-38B344A31D7F}" dt="2023-05-09T18:12:05.111" v="134" actId="20577"/>
          <ac:spMkLst>
            <pc:docMk/>
            <pc:sldMk cId="2126725486" sldId="259"/>
            <ac:spMk id="2" creationId="{C27A55DE-EED4-DD05-8B43-CCB6ED3F29C1}"/>
          </ac:spMkLst>
        </pc:spChg>
      </pc:sldChg>
      <pc:sldChg chg="del">
        <pc:chgData name="Yeswanth Sathyamoorthy" userId="535a2ad707cf05d0" providerId="Windows Live" clId="Web-{4A6C4BFF-9CD7-4296-B042-38B344A31D7F}" dt="2023-05-09T18:45:55.505" v="513"/>
        <pc:sldMkLst>
          <pc:docMk/>
          <pc:sldMk cId="3944974055" sldId="260"/>
        </pc:sldMkLst>
      </pc:sldChg>
      <pc:sldChg chg="modSp">
        <pc:chgData name="Yeswanth Sathyamoorthy" userId="535a2ad707cf05d0" providerId="Windows Live" clId="Web-{4A6C4BFF-9CD7-4296-B042-38B344A31D7F}" dt="2023-05-09T18:22:18.553" v="266" actId="20577"/>
        <pc:sldMkLst>
          <pc:docMk/>
          <pc:sldMk cId="3875246148" sldId="262"/>
        </pc:sldMkLst>
        <pc:spChg chg="mod">
          <ac:chgData name="Yeswanth Sathyamoorthy" userId="535a2ad707cf05d0" providerId="Windows Live" clId="Web-{4A6C4BFF-9CD7-4296-B042-38B344A31D7F}" dt="2023-05-09T18:22:18.553" v="266" actId="20577"/>
          <ac:spMkLst>
            <pc:docMk/>
            <pc:sldMk cId="3875246148" sldId="262"/>
            <ac:spMk id="3" creationId="{C5FCB5E7-EEA8-F886-8927-B0CF882954ED}"/>
          </ac:spMkLst>
        </pc:spChg>
      </pc:sldChg>
      <pc:sldChg chg="del">
        <pc:chgData name="Yeswanth Sathyamoorthy" userId="535a2ad707cf05d0" providerId="Windows Live" clId="Web-{4A6C4BFF-9CD7-4296-B042-38B344A31D7F}" dt="2023-05-09T18:45:57.333" v="514"/>
        <pc:sldMkLst>
          <pc:docMk/>
          <pc:sldMk cId="767901316" sldId="263"/>
        </pc:sldMkLst>
      </pc:sldChg>
      <pc:sldChg chg="addSp delSp add del">
        <pc:chgData name="Yeswanth Sathyamoorthy" userId="535a2ad707cf05d0" providerId="Windows Live" clId="Web-{4A6C4BFF-9CD7-4296-B042-38B344A31D7F}" dt="2023-05-09T18:51:16.437" v="561"/>
        <pc:sldMkLst>
          <pc:docMk/>
          <pc:sldMk cId="2370105445" sldId="266"/>
        </pc:sldMkLst>
        <pc:picChg chg="add del">
          <ac:chgData name="Yeswanth Sathyamoorthy" userId="535a2ad707cf05d0" providerId="Windows Live" clId="Web-{4A6C4BFF-9CD7-4296-B042-38B344A31D7F}" dt="2023-05-09T18:47:58.243" v="533"/>
          <ac:picMkLst>
            <pc:docMk/>
            <pc:sldMk cId="2370105445" sldId="266"/>
            <ac:picMk id="11" creationId="{B5881C57-0E67-2CAE-1348-187B331A05D2}"/>
          </ac:picMkLst>
        </pc:picChg>
      </pc:sldChg>
      <pc:sldChg chg="del">
        <pc:chgData name="Yeswanth Sathyamoorthy" userId="535a2ad707cf05d0" providerId="Windows Live" clId="Web-{4A6C4BFF-9CD7-4296-B042-38B344A31D7F}" dt="2023-05-09T18:09:01.590" v="125"/>
        <pc:sldMkLst>
          <pc:docMk/>
          <pc:sldMk cId="30128644" sldId="267"/>
        </pc:sldMkLst>
      </pc:sldChg>
      <pc:sldChg chg="ord">
        <pc:chgData name="Yeswanth Sathyamoorthy" userId="535a2ad707cf05d0" providerId="Windows Live" clId="Web-{4A6C4BFF-9CD7-4296-B042-38B344A31D7F}" dt="2023-05-09T18:45:46.005" v="512"/>
        <pc:sldMkLst>
          <pc:docMk/>
          <pc:sldMk cId="3722630878" sldId="268"/>
        </pc:sldMkLst>
      </pc:sldChg>
      <pc:sldChg chg="addSp modSp ord">
        <pc:chgData name="Yeswanth Sathyamoorthy" userId="535a2ad707cf05d0" providerId="Windows Live" clId="Web-{4A6C4BFF-9CD7-4296-B042-38B344A31D7F}" dt="2023-05-09T18:17:48.247" v="212" actId="20577"/>
        <pc:sldMkLst>
          <pc:docMk/>
          <pc:sldMk cId="2653359097" sldId="269"/>
        </pc:sldMkLst>
        <pc:spChg chg="add mod">
          <ac:chgData name="Yeswanth Sathyamoorthy" userId="535a2ad707cf05d0" providerId="Windows Live" clId="Web-{4A6C4BFF-9CD7-4296-B042-38B344A31D7F}" dt="2023-05-09T18:17:48.247" v="212" actId="20577"/>
          <ac:spMkLst>
            <pc:docMk/>
            <pc:sldMk cId="2653359097" sldId="269"/>
            <ac:spMk id="2" creationId="{B7243354-4F03-91BC-74BA-8A474E2CA4C4}"/>
          </ac:spMkLst>
        </pc:spChg>
        <pc:spChg chg="add mod">
          <ac:chgData name="Yeswanth Sathyamoorthy" userId="535a2ad707cf05d0" providerId="Windows Live" clId="Web-{4A6C4BFF-9CD7-4296-B042-38B344A31D7F}" dt="2023-05-09T18:17:42.591" v="211" actId="1076"/>
          <ac:spMkLst>
            <pc:docMk/>
            <pc:sldMk cId="2653359097" sldId="269"/>
            <ac:spMk id="3" creationId="{DA9B0959-B458-AFA5-42C2-8D1E9D0AF8F0}"/>
          </ac:spMkLst>
        </pc:spChg>
      </pc:sldChg>
      <pc:sldChg chg="del">
        <pc:chgData name="Yeswanth Sathyamoorthy" userId="535a2ad707cf05d0" providerId="Windows Live" clId="Web-{4A6C4BFF-9CD7-4296-B042-38B344A31D7F}" dt="2023-05-09T18:10:28.795" v="126"/>
        <pc:sldMkLst>
          <pc:docMk/>
          <pc:sldMk cId="1104088875" sldId="270"/>
        </pc:sldMkLst>
      </pc:sldChg>
      <pc:sldChg chg="modSp">
        <pc:chgData name="Yeswanth Sathyamoorthy" userId="535a2ad707cf05d0" providerId="Windows Live" clId="Web-{4A6C4BFF-9CD7-4296-B042-38B344A31D7F}" dt="2023-05-09T18:15:09.695" v="156" actId="20577"/>
        <pc:sldMkLst>
          <pc:docMk/>
          <pc:sldMk cId="2716083211" sldId="271"/>
        </pc:sldMkLst>
        <pc:spChg chg="mod">
          <ac:chgData name="Yeswanth Sathyamoorthy" userId="535a2ad707cf05d0" providerId="Windows Live" clId="Web-{4A6C4BFF-9CD7-4296-B042-38B344A31D7F}" dt="2023-05-09T18:15:09.695" v="156" actId="20577"/>
          <ac:spMkLst>
            <pc:docMk/>
            <pc:sldMk cId="2716083211" sldId="271"/>
            <ac:spMk id="3" creationId="{9E546687-14EB-0043-9C6D-D2FDC9C8D524}"/>
          </ac:spMkLst>
        </pc:spChg>
      </pc:sldChg>
      <pc:sldChg chg="modSp">
        <pc:chgData name="Yeswanth Sathyamoorthy" userId="535a2ad707cf05d0" providerId="Windows Live" clId="Web-{4A6C4BFF-9CD7-4296-B042-38B344A31D7F}" dt="2023-05-09T18:15:34.461" v="160" actId="20577"/>
        <pc:sldMkLst>
          <pc:docMk/>
          <pc:sldMk cId="1468685796" sldId="272"/>
        </pc:sldMkLst>
        <pc:spChg chg="mod">
          <ac:chgData name="Yeswanth Sathyamoorthy" userId="535a2ad707cf05d0" providerId="Windows Live" clId="Web-{4A6C4BFF-9CD7-4296-B042-38B344A31D7F}" dt="2023-05-09T18:15:34.461" v="160" actId="20577"/>
          <ac:spMkLst>
            <pc:docMk/>
            <pc:sldMk cId="1468685796" sldId="272"/>
            <ac:spMk id="3" creationId="{8A11811B-34E3-1B6E-7055-D8C9855689B3}"/>
          </ac:spMkLst>
        </pc:spChg>
      </pc:sldChg>
      <pc:sldChg chg="addSp modSp new">
        <pc:chgData name="Yeswanth Sathyamoorthy" userId="535a2ad707cf05d0" providerId="Windows Live" clId="Web-{4A6C4BFF-9CD7-4296-B042-38B344A31D7F}" dt="2023-05-09T18:17:58.060" v="213" actId="20577"/>
        <pc:sldMkLst>
          <pc:docMk/>
          <pc:sldMk cId="1443308265" sldId="273"/>
        </pc:sldMkLst>
        <pc:spChg chg="add mod">
          <ac:chgData name="Yeswanth Sathyamoorthy" userId="535a2ad707cf05d0" providerId="Windows Live" clId="Web-{4A6C4BFF-9CD7-4296-B042-38B344A31D7F}" dt="2023-05-09T18:17:58.060" v="213" actId="20577"/>
          <ac:spMkLst>
            <pc:docMk/>
            <pc:sldMk cId="1443308265" sldId="273"/>
            <ac:spMk id="2" creationId="{E33916F7-EA5E-CC61-D853-FE82D6C20BC6}"/>
          </ac:spMkLst>
        </pc:spChg>
      </pc:sldChg>
      <pc:sldChg chg="addSp delSp modSp new">
        <pc:chgData name="Yeswanth Sathyamoorthy" userId="535a2ad707cf05d0" providerId="Windows Live" clId="Web-{4A6C4BFF-9CD7-4296-B042-38B344A31D7F}" dt="2023-05-09T18:51:03.327" v="560" actId="1076"/>
        <pc:sldMkLst>
          <pc:docMk/>
          <pc:sldMk cId="2587875971" sldId="274"/>
        </pc:sldMkLst>
        <pc:spChg chg="add mod">
          <ac:chgData name="Yeswanth Sathyamoorthy" userId="535a2ad707cf05d0" providerId="Windows Live" clId="Web-{4A6C4BFF-9CD7-4296-B042-38B344A31D7F}" dt="2023-05-09T18:43:18.968" v="485" actId="1076"/>
          <ac:spMkLst>
            <pc:docMk/>
            <pc:sldMk cId="2587875971" sldId="274"/>
            <ac:spMk id="2" creationId="{4595AA4A-4DF9-127B-B33F-BC5EE3654520}"/>
          </ac:spMkLst>
        </pc:spChg>
        <pc:spChg chg="add mod">
          <ac:chgData name="Yeswanth Sathyamoorthy" userId="535a2ad707cf05d0" providerId="Windows Live" clId="Web-{4A6C4BFF-9CD7-4296-B042-38B344A31D7F}" dt="2023-05-09T18:43:32.578" v="487" actId="1076"/>
          <ac:spMkLst>
            <pc:docMk/>
            <pc:sldMk cId="2587875971" sldId="274"/>
            <ac:spMk id="4" creationId="{ABE7D242-6577-7B1E-19F8-16913F813B70}"/>
          </ac:spMkLst>
        </pc:spChg>
        <pc:picChg chg="add mod">
          <ac:chgData name="Yeswanth Sathyamoorthy" userId="535a2ad707cf05d0" providerId="Windows Live" clId="Web-{4A6C4BFF-9CD7-4296-B042-38B344A31D7F}" dt="2023-05-09T18:50:54.983" v="558" actId="1076"/>
          <ac:picMkLst>
            <pc:docMk/>
            <pc:sldMk cId="2587875971" sldId="274"/>
            <ac:picMk id="3" creationId="{67B739E2-2BD4-36D6-2ACC-2D4A51DD8759}"/>
          </ac:picMkLst>
        </pc:picChg>
        <pc:picChg chg="add del mod">
          <ac:chgData name="Yeswanth Sathyamoorthy" userId="535a2ad707cf05d0" providerId="Windows Live" clId="Web-{4A6C4BFF-9CD7-4296-B042-38B344A31D7F}" dt="2023-05-09T18:47:52.368" v="532"/>
          <ac:picMkLst>
            <pc:docMk/>
            <pc:sldMk cId="2587875971" sldId="274"/>
            <ac:picMk id="5" creationId="{0E141E69-4F13-E07D-8287-FCB67AD92B30}"/>
          </ac:picMkLst>
        </pc:picChg>
        <pc:picChg chg="add del mod">
          <ac:chgData name="Yeswanth Sathyamoorthy" userId="535a2ad707cf05d0" providerId="Windows Live" clId="Web-{4A6C4BFF-9CD7-4296-B042-38B344A31D7F}" dt="2023-05-09T18:47:09.742" v="527"/>
          <ac:picMkLst>
            <pc:docMk/>
            <pc:sldMk cId="2587875971" sldId="274"/>
            <ac:picMk id="6" creationId="{DEB35FD9-2DAD-79C3-3C6F-7A98BB736088}"/>
          </ac:picMkLst>
        </pc:picChg>
        <pc:picChg chg="add del mod">
          <ac:chgData name="Yeswanth Sathyamoorthy" userId="535a2ad707cf05d0" providerId="Windows Live" clId="Web-{4A6C4BFF-9CD7-4296-B042-38B344A31D7F}" dt="2023-05-09T18:49:32.668" v="539"/>
          <ac:picMkLst>
            <pc:docMk/>
            <pc:sldMk cId="2587875971" sldId="274"/>
            <ac:picMk id="7" creationId="{7061F414-F418-D003-3726-F58F98D3CB61}"/>
          </ac:picMkLst>
        </pc:picChg>
        <pc:picChg chg="add mod">
          <ac:chgData name="Yeswanth Sathyamoorthy" userId="535a2ad707cf05d0" providerId="Windows Live" clId="Web-{4A6C4BFF-9CD7-4296-B042-38B344A31D7F}" dt="2023-05-09T18:51:03.327" v="560" actId="1076"/>
          <ac:picMkLst>
            <pc:docMk/>
            <pc:sldMk cId="2587875971" sldId="274"/>
            <ac:picMk id="8" creationId="{15BEAE56-A487-0A2E-DBE2-6E8C7D2D687A}"/>
          </ac:picMkLst>
        </pc:picChg>
      </pc:sldChg>
      <pc:sldChg chg="new">
        <pc:chgData name="Yeswanth Sathyamoorthy" userId="535a2ad707cf05d0" providerId="Windows Live" clId="Web-{4A6C4BFF-9CD7-4296-B042-38B344A31D7F}" dt="2023-05-09T18:24:06.275" v="269"/>
        <pc:sldMkLst>
          <pc:docMk/>
          <pc:sldMk cId="2320779607" sldId="275"/>
        </pc:sldMkLst>
      </pc:sldChg>
      <pc:sldChg chg="addSp modSp new ord">
        <pc:chgData name="Yeswanth Sathyamoorthy" userId="535a2ad707cf05d0" providerId="Windows Live" clId="Web-{4A6C4BFF-9CD7-4296-B042-38B344A31D7F}" dt="2023-05-09T18:43:43.719" v="490" actId="20577"/>
        <pc:sldMkLst>
          <pc:docMk/>
          <pc:sldMk cId="3958011425" sldId="276"/>
        </pc:sldMkLst>
        <pc:spChg chg="add mod">
          <ac:chgData name="Yeswanth Sathyamoorthy" userId="535a2ad707cf05d0" providerId="Windows Live" clId="Web-{4A6C4BFF-9CD7-4296-B042-38B344A31D7F}" dt="2023-05-09T18:37:05.159" v="422" actId="1076"/>
          <ac:spMkLst>
            <pc:docMk/>
            <pc:sldMk cId="3958011425" sldId="276"/>
            <ac:spMk id="2" creationId="{C0B3ED77-AABE-B1BA-89CB-A3E0E2C5329D}"/>
          </ac:spMkLst>
        </pc:spChg>
        <pc:spChg chg="add mod">
          <ac:chgData name="Yeswanth Sathyamoorthy" userId="535a2ad707cf05d0" providerId="Windows Live" clId="Web-{4A6C4BFF-9CD7-4296-B042-38B344A31D7F}" dt="2023-05-09T18:43:43.719" v="490" actId="20577"/>
          <ac:spMkLst>
            <pc:docMk/>
            <pc:sldMk cId="3958011425" sldId="276"/>
            <ac:spMk id="4" creationId="{0BC38D8D-BF47-EE75-3B2E-DABDF4B99A03}"/>
          </ac:spMkLst>
        </pc:spChg>
        <pc:spChg chg="add mod">
          <ac:chgData name="Yeswanth Sathyamoorthy" userId="535a2ad707cf05d0" providerId="Windows Live" clId="Web-{4A6C4BFF-9CD7-4296-B042-38B344A31D7F}" dt="2023-05-09T18:37:14.207" v="423" actId="1076"/>
          <ac:spMkLst>
            <pc:docMk/>
            <pc:sldMk cId="3958011425" sldId="276"/>
            <ac:spMk id="6" creationId="{4723CEF7-EBD3-04FE-A621-323D9DCF7414}"/>
          </ac:spMkLst>
        </pc:spChg>
        <pc:picChg chg="add mod">
          <ac:chgData name="Yeswanth Sathyamoorthy" userId="535a2ad707cf05d0" providerId="Windows Live" clId="Web-{4A6C4BFF-9CD7-4296-B042-38B344A31D7F}" dt="2023-05-09T18:35:43.032" v="396" actId="1076"/>
          <ac:picMkLst>
            <pc:docMk/>
            <pc:sldMk cId="3958011425" sldId="276"/>
            <ac:picMk id="3" creationId="{36AFF3D1-696A-97F6-699C-DDEFDEEAF84A}"/>
          </ac:picMkLst>
        </pc:picChg>
        <pc:picChg chg="add mod">
          <ac:chgData name="Yeswanth Sathyamoorthy" userId="535a2ad707cf05d0" providerId="Windows Live" clId="Web-{4A6C4BFF-9CD7-4296-B042-38B344A31D7F}" dt="2023-05-09T18:35:52.891" v="397" actId="1076"/>
          <ac:picMkLst>
            <pc:docMk/>
            <pc:sldMk cId="3958011425" sldId="276"/>
            <ac:picMk id="5" creationId="{96A02EBC-97AA-7343-3AFD-E20FDC02F299}"/>
          </ac:picMkLst>
        </pc:picChg>
      </pc:sldChg>
    </pc:docChg>
  </pc:docChgLst>
  <pc:docChgLst>
    <pc:chgData clId="Web-{7ABE6DE7-FD41-4A9D-B692-70DA4BD171E5}"/>
    <pc:docChg chg="addSld modSld">
      <pc:chgData name="" userId="" providerId="" clId="Web-{7ABE6DE7-FD41-4A9D-B692-70DA4BD171E5}" dt="2023-03-25T08:06:32.306" v="3"/>
      <pc:docMkLst>
        <pc:docMk/>
      </pc:docMkLst>
      <pc:sldChg chg="addSp modSp">
        <pc:chgData name="" userId="" providerId="" clId="Web-{7ABE6DE7-FD41-4A9D-B692-70DA4BD171E5}" dt="2023-03-25T08:06:27.587" v="2" actId="1076"/>
        <pc:sldMkLst>
          <pc:docMk/>
          <pc:sldMk cId="109857222" sldId="256"/>
        </pc:sldMkLst>
        <pc:picChg chg="add mod">
          <ac:chgData name="" userId="" providerId="" clId="Web-{7ABE6DE7-FD41-4A9D-B692-70DA4BD171E5}" dt="2023-03-25T08:06:27.587" v="2" actId="1076"/>
          <ac:picMkLst>
            <pc:docMk/>
            <pc:sldMk cId="109857222" sldId="256"/>
            <ac:picMk id="4" creationId="{465487F6-BE4D-405D-F444-549BDAC183C0}"/>
          </ac:picMkLst>
        </pc:picChg>
      </pc:sldChg>
      <pc:sldChg chg="new">
        <pc:chgData name="" userId="" providerId="" clId="Web-{7ABE6DE7-FD41-4A9D-B692-70DA4BD171E5}" dt="2023-03-25T08:06:32.306" v="3"/>
        <pc:sldMkLst>
          <pc:docMk/>
          <pc:sldMk cId="3542117155" sldId="257"/>
        </pc:sldMkLst>
      </pc:sldChg>
    </pc:docChg>
  </pc:docChgLst>
  <pc:docChgLst>
    <pc:chgData name="Yeswanth Sathyamoorthy" userId="535a2ad707cf05d0" providerId="Windows Live" clId="Web-{2BE71392-CBC1-4EF2-8126-24E6CE4CC14C}"/>
    <pc:docChg chg="addSld modSld">
      <pc:chgData name="Yeswanth Sathyamoorthy" userId="535a2ad707cf05d0" providerId="Windows Live" clId="Web-{2BE71392-CBC1-4EF2-8126-24E6CE4CC14C}" dt="2023-05-10T05:21:53.033" v="280" actId="20577"/>
      <pc:docMkLst>
        <pc:docMk/>
      </pc:docMkLst>
      <pc:sldChg chg="addSp delSp modSp mod setClrOvrMap">
        <pc:chgData name="Yeswanth Sathyamoorthy" userId="535a2ad707cf05d0" providerId="Windows Live" clId="Web-{2BE71392-CBC1-4EF2-8126-24E6CE4CC14C}" dt="2023-05-10T05:21:53.033" v="280" actId="20577"/>
        <pc:sldMkLst>
          <pc:docMk/>
          <pc:sldMk cId="1400123050" sldId="265"/>
        </pc:sldMkLst>
        <pc:spChg chg="mod">
          <ac:chgData name="Yeswanth Sathyamoorthy" userId="535a2ad707cf05d0" providerId="Windows Live" clId="Web-{2BE71392-CBC1-4EF2-8126-24E6CE4CC14C}" dt="2023-05-10T05:21:31.923" v="278" actId="20577"/>
          <ac:spMkLst>
            <pc:docMk/>
            <pc:sldMk cId="1400123050" sldId="265"/>
            <ac:spMk id="2" creationId="{00000000-0000-0000-0000-000000000000}"/>
          </ac:spMkLst>
        </pc:spChg>
        <pc:spChg chg="add mod">
          <ac:chgData name="Yeswanth Sathyamoorthy" userId="535a2ad707cf05d0" providerId="Windows Live" clId="Web-{2BE71392-CBC1-4EF2-8126-24E6CE4CC14C}" dt="2023-05-10T05:21:53.033" v="280" actId="20577"/>
          <ac:spMkLst>
            <pc:docMk/>
            <pc:sldMk cId="1400123050" sldId="265"/>
            <ac:spMk id="3" creationId="{822CD5ED-59B3-E063-F79B-FF4C20C8A4BC}"/>
          </ac:spMkLst>
        </pc:spChg>
        <pc:spChg chg="del mod">
          <ac:chgData name="Yeswanth Sathyamoorthy" userId="535a2ad707cf05d0" providerId="Windows Live" clId="Web-{2BE71392-CBC1-4EF2-8126-24E6CE4CC14C}" dt="2023-05-10T03:23:31.059" v="151"/>
          <ac:spMkLst>
            <pc:docMk/>
            <pc:sldMk cId="1400123050" sldId="265"/>
            <ac:spMk id="5" creationId="{2CA5EA35-3D41-580E-D8E7-508F75E0A599}"/>
          </ac:spMkLst>
        </pc:spChg>
        <pc:spChg chg="del">
          <ac:chgData name="Yeswanth Sathyamoorthy" userId="535a2ad707cf05d0" providerId="Windows Live" clId="Web-{2BE71392-CBC1-4EF2-8126-24E6CE4CC14C}" dt="2023-05-10T03:23:14.403" v="150"/>
          <ac:spMkLst>
            <pc:docMk/>
            <pc:sldMk cId="1400123050" sldId="265"/>
            <ac:spMk id="15" creationId="{E239D8CC-16F4-4B2B-80F0-203C56D0D2DE}"/>
          </ac:spMkLst>
        </pc:spChg>
        <pc:spChg chg="del">
          <ac:chgData name="Yeswanth Sathyamoorthy" userId="535a2ad707cf05d0" providerId="Windows Live" clId="Web-{2BE71392-CBC1-4EF2-8126-24E6CE4CC14C}" dt="2023-05-10T03:23:14.403" v="150"/>
          <ac:spMkLst>
            <pc:docMk/>
            <pc:sldMk cId="1400123050" sldId="265"/>
            <ac:spMk id="16" creationId="{2FDF0794-1B86-42B2-B8C7-F60123E638ED}"/>
          </ac:spMkLst>
        </pc:spChg>
        <pc:spChg chg="del">
          <ac:chgData name="Yeswanth Sathyamoorthy" userId="535a2ad707cf05d0" providerId="Windows Live" clId="Web-{2BE71392-CBC1-4EF2-8126-24E6CE4CC14C}" dt="2023-05-10T03:23:14.403" v="150"/>
          <ac:spMkLst>
            <pc:docMk/>
            <pc:sldMk cId="1400123050" sldId="265"/>
            <ac:spMk id="18" creationId="{C5373426-E26E-431D-959C-5DB96C0B6208}"/>
          </ac:spMkLst>
        </pc:spChg>
        <pc:spChg chg="add">
          <ac:chgData name="Yeswanth Sathyamoorthy" userId="535a2ad707cf05d0" providerId="Windows Live" clId="Web-{2BE71392-CBC1-4EF2-8126-24E6CE4CC14C}" dt="2023-05-10T03:23:14.403" v="150"/>
          <ac:spMkLst>
            <pc:docMk/>
            <pc:sldMk cId="1400123050" sldId="265"/>
            <ac:spMk id="24" creationId="{A9286AD2-18A9-4868-A4E3-7A2097A20810}"/>
          </ac:spMkLst>
        </pc:spChg>
        <pc:picChg chg="mod ord">
          <ac:chgData name="Yeswanth Sathyamoorthy" userId="535a2ad707cf05d0" providerId="Windows Live" clId="Web-{2BE71392-CBC1-4EF2-8126-24E6CE4CC14C}" dt="2023-05-10T03:23:14.403" v="150"/>
          <ac:picMkLst>
            <pc:docMk/>
            <pc:sldMk cId="1400123050" sldId="265"/>
            <ac:picMk id="17" creationId="{7B52EF2F-E72B-1AC3-B081-1AE1E427F97C}"/>
          </ac:picMkLst>
        </pc:picChg>
        <pc:cxnChg chg="del">
          <ac:chgData name="Yeswanth Sathyamoorthy" userId="535a2ad707cf05d0" providerId="Windows Live" clId="Web-{2BE71392-CBC1-4EF2-8126-24E6CE4CC14C}" dt="2023-05-10T03:23:14.403" v="150"/>
          <ac:cxnSpMkLst>
            <pc:docMk/>
            <pc:sldMk cId="1400123050" sldId="265"/>
            <ac:cxnSpMk id="19" creationId="{96D07482-83A3-4451-943C-B46961082957}"/>
          </ac:cxnSpMkLst>
        </pc:cxnChg>
        <pc:cxnChg chg="add">
          <ac:chgData name="Yeswanth Sathyamoorthy" userId="535a2ad707cf05d0" providerId="Windows Live" clId="Web-{2BE71392-CBC1-4EF2-8126-24E6CE4CC14C}" dt="2023-05-10T03:23:14.403" v="150"/>
          <ac:cxnSpMkLst>
            <pc:docMk/>
            <pc:sldMk cId="1400123050" sldId="265"/>
            <ac:cxnSpMk id="26" creationId="{E7A7CD63-7EC3-44F3-95D0-595C4019FF24}"/>
          </ac:cxnSpMkLst>
        </pc:cxnChg>
      </pc:sldChg>
      <pc:sldChg chg="modSp">
        <pc:chgData name="Yeswanth Sathyamoorthy" userId="535a2ad707cf05d0" providerId="Windows Live" clId="Web-{2BE71392-CBC1-4EF2-8126-24E6CE4CC14C}" dt="2023-05-10T04:03:22.024" v="227" actId="1076"/>
        <pc:sldMkLst>
          <pc:docMk/>
          <pc:sldMk cId="2716083211" sldId="271"/>
        </pc:sldMkLst>
        <pc:picChg chg="mod">
          <ac:chgData name="Yeswanth Sathyamoorthy" userId="535a2ad707cf05d0" providerId="Windows Live" clId="Web-{2BE71392-CBC1-4EF2-8126-24E6CE4CC14C}" dt="2023-05-10T04:03:22.024" v="227" actId="1076"/>
          <ac:picMkLst>
            <pc:docMk/>
            <pc:sldMk cId="2716083211" sldId="271"/>
            <ac:picMk id="4" creationId="{996E783A-0E9F-D41E-F8D2-E71E87019179}"/>
          </ac:picMkLst>
        </pc:picChg>
      </pc:sldChg>
      <pc:sldChg chg="addSp modSp">
        <pc:chgData name="Yeswanth Sathyamoorthy" userId="535a2ad707cf05d0" providerId="Windows Live" clId="Web-{2BE71392-CBC1-4EF2-8126-24E6CE4CC14C}" dt="2023-05-10T03:17:16.286" v="86" actId="1076"/>
        <pc:sldMkLst>
          <pc:docMk/>
          <pc:sldMk cId="2320779607" sldId="275"/>
        </pc:sldMkLst>
        <pc:spChg chg="add mod">
          <ac:chgData name="Yeswanth Sathyamoorthy" userId="535a2ad707cf05d0" providerId="Windows Live" clId="Web-{2BE71392-CBC1-4EF2-8126-24E6CE4CC14C}" dt="2023-05-10T03:17:16.286" v="86" actId="1076"/>
          <ac:spMkLst>
            <pc:docMk/>
            <pc:sldMk cId="2320779607" sldId="275"/>
            <ac:spMk id="3" creationId="{6648C94D-A327-CA4B-3F2A-82C3CCF48F66}"/>
          </ac:spMkLst>
        </pc:spChg>
        <pc:picChg chg="add mod">
          <ac:chgData name="Yeswanth Sathyamoorthy" userId="535a2ad707cf05d0" providerId="Windows Live" clId="Web-{2BE71392-CBC1-4EF2-8126-24E6CE4CC14C}" dt="2023-05-10T03:16:00.363" v="51" actId="1076"/>
          <ac:picMkLst>
            <pc:docMk/>
            <pc:sldMk cId="2320779607" sldId="275"/>
            <ac:picMk id="2" creationId="{C1764735-0B9E-11A6-C961-84C42BE29375}"/>
          </ac:picMkLst>
        </pc:picChg>
      </pc:sldChg>
      <pc:sldChg chg="addSp delSp modSp new mod setBg setClrOvrMap">
        <pc:chgData name="Yeswanth Sathyamoorthy" userId="535a2ad707cf05d0" providerId="Windows Live" clId="Web-{2BE71392-CBC1-4EF2-8126-24E6CE4CC14C}" dt="2023-05-10T03:33:48.853" v="224" actId="1076"/>
        <pc:sldMkLst>
          <pc:docMk/>
          <pc:sldMk cId="570844740" sldId="277"/>
        </pc:sldMkLst>
        <pc:spChg chg="add mod">
          <ac:chgData name="Yeswanth Sathyamoorthy" userId="535a2ad707cf05d0" providerId="Windows Live" clId="Web-{2BE71392-CBC1-4EF2-8126-24E6CE4CC14C}" dt="2023-05-10T03:22:53.824" v="149" actId="1076"/>
          <ac:spMkLst>
            <pc:docMk/>
            <pc:sldMk cId="570844740" sldId="277"/>
            <ac:spMk id="4" creationId="{76DF5649-0C02-5732-34F0-AA1465187FF8}"/>
          </ac:spMkLst>
        </pc:spChg>
        <pc:spChg chg="add del">
          <ac:chgData name="Yeswanth Sathyamoorthy" userId="535a2ad707cf05d0" providerId="Windows Live" clId="Web-{2BE71392-CBC1-4EF2-8126-24E6CE4CC14C}" dt="2023-05-10T03:21:05.369" v="118"/>
          <ac:spMkLst>
            <pc:docMk/>
            <pc:sldMk cId="570844740" sldId="277"/>
            <ac:spMk id="8" creationId="{5014DE1B-FD50-40B1-A8A5-304666E7C6AF}"/>
          </ac:spMkLst>
        </pc:spChg>
        <pc:spChg chg="add del">
          <ac:chgData name="Yeswanth Sathyamoorthy" userId="535a2ad707cf05d0" providerId="Windows Live" clId="Web-{2BE71392-CBC1-4EF2-8126-24E6CE4CC14C}" dt="2023-05-10T03:21:05.369" v="118"/>
          <ac:spMkLst>
            <pc:docMk/>
            <pc:sldMk cId="570844740" sldId="277"/>
            <ac:spMk id="10" creationId="{91B41FE9-4F8F-4675-8668-D3330B371AF8}"/>
          </ac:spMkLst>
        </pc:spChg>
        <pc:spChg chg="add del">
          <ac:chgData name="Yeswanth Sathyamoorthy" userId="535a2ad707cf05d0" providerId="Windows Live" clId="Web-{2BE71392-CBC1-4EF2-8126-24E6CE4CC14C}" dt="2023-05-10T03:21:05.369" v="117"/>
          <ac:spMkLst>
            <pc:docMk/>
            <pc:sldMk cId="570844740" sldId="277"/>
            <ac:spMk id="17" creationId="{5014DE1B-FD50-40B1-A8A5-304666E7C6AF}"/>
          </ac:spMkLst>
        </pc:spChg>
        <pc:spChg chg="add del">
          <ac:chgData name="Yeswanth Sathyamoorthy" userId="535a2ad707cf05d0" providerId="Windows Live" clId="Web-{2BE71392-CBC1-4EF2-8126-24E6CE4CC14C}" dt="2023-05-10T03:21:05.369" v="117"/>
          <ac:spMkLst>
            <pc:docMk/>
            <pc:sldMk cId="570844740" sldId="277"/>
            <ac:spMk id="19" creationId="{91B41FE9-4F8F-4675-8668-D3330B371AF8}"/>
          </ac:spMkLst>
        </pc:spChg>
        <pc:spChg chg="add del">
          <ac:chgData name="Yeswanth Sathyamoorthy" userId="535a2ad707cf05d0" providerId="Windows Live" clId="Web-{2BE71392-CBC1-4EF2-8126-24E6CE4CC14C}" dt="2023-05-10T03:21:11.994" v="120"/>
          <ac:spMkLst>
            <pc:docMk/>
            <pc:sldMk cId="570844740" sldId="277"/>
            <ac:spMk id="23" creationId="{44C5A9E5-0F35-4AA6-AF26-B90A2D47BC43}"/>
          </ac:spMkLst>
        </pc:spChg>
        <pc:spChg chg="add del">
          <ac:chgData name="Yeswanth Sathyamoorthy" userId="535a2ad707cf05d0" providerId="Windows Live" clId="Web-{2BE71392-CBC1-4EF2-8126-24E6CE4CC14C}" dt="2023-05-10T03:21:11.994" v="120"/>
          <ac:spMkLst>
            <pc:docMk/>
            <pc:sldMk cId="570844740" sldId="277"/>
            <ac:spMk id="24" creationId="{50BC3489-C3CF-4390-987A-9726B968708D}"/>
          </ac:spMkLst>
        </pc:spChg>
        <pc:spChg chg="add">
          <ac:chgData name="Yeswanth Sathyamoorthy" userId="535a2ad707cf05d0" providerId="Windows Live" clId="Web-{2BE71392-CBC1-4EF2-8126-24E6CE4CC14C}" dt="2023-05-10T03:21:11.994" v="120"/>
          <ac:spMkLst>
            <pc:docMk/>
            <pc:sldMk cId="570844740" sldId="277"/>
            <ac:spMk id="29" creationId="{5014DE1B-FD50-40B1-A8A5-304666E7C6AF}"/>
          </ac:spMkLst>
        </pc:spChg>
        <pc:spChg chg="add">
          <ac:chgData name="Yeswanth Sathyamoorthy" userId="535a2ad707cf05d0" providerId="Windows Live" clId="Web-{2BE71392-CBC1-4EF2-8126-24E6CE4CC14C}" dt="2023-05-10T03:21:11.994" v="120"/>
          <ac:spMkLst>
            <pc:docMk/>
            <pc:sldMk cId="570844740" sldId="277"/>
            <ac:spMk id="31" creationId="{91B41FE9-4F8F-4675-8668-D3330B371AF8}"/>
          </ac:spMkLst>
        </pc:spChg>
        <pc:picChg chg="add mod ord">
          <ac:chgData name="Yeswanth Sathyamoorthy" userId="535a2ad707cf05d0" providerId="Windows Live" clId="Web-{2BE71392-CBC1-4EF2-8126-24E6CE4CC14C}" dt="2023-05-10T03:33:43.743" v="223" actId="14100"/>
          <ac:picMkLst>
            <pc:docMk/>
            <pc:sldMk cId="570844740" sldId="277"/>
            <ac:picMk id="2" creationId="{BB70034B-0C7F-5818-308C-631039D7B832}"/>
          </ac:picMkLst>
        </pc:picChg>
        <pc:picChg chg="add mod">
          <ac:chgData name="Yeswanth Sathyamoorthy" userId="535a2ad707cf05d0" providerId="Windows Live" clId="Web-{2BE71392-CBC1-4EF2-8126-24E6CE4CC14C}" dt="2023-05-10T03:33:48.853" v="224" actId="1076"/>
          <ac:picMkLst>
            <pc:docMk/>
            <pc:sldMk cId="570844740" sldId="277"/>
            <ac:picMk id="3" creationId="{53322E55-D3C6-E0C9-B2E8-A9907381F56F}"/>
          </ac:picMkLst>
        </pc:picChg>
        <pc:cxnChg chg="add del">
          <ac:chgData name="Yeswanth Sathyamoorthy" userId="535a2ad707cf05d0" providerId="Windows Live" clId="Web-{2BE71392-CBC1-4EF2-8126-24E6CE4CC14C}" dt="2023-05-10T03:21:05.369" v="118"/>
          <ac:cxnSpMkLst>
            <pc:docMk/>
            <pc:sldMk cId="570844740" sldId="277"/>
            <ac:cxnSpMk id="12" creationId="{E230929C-760C-4746-B0AE-0D09A78A8873}"/>
          </ac:cxnSpMkLst>
        </pc:cxnChg>
        <pc:cxnChg chg="add del">
          <ac:chgData name="Yeswanth Sathyamoorthy" userId="535a2ad707cf05d0" providerId="Windows Live" clId="Web-{2BE71392-CBC1-4EF2-8126-24E6CE4CC14C}" dt="2023-05-10T03:21:05.369" v="117"/>
          <ac:cxnSpMkLst>
            <pc:docMk/>
            <pc:sldMk cId="570844740" sldId="277"/>
            <ac:cxnSpMk id="21" creationId="{E230929C-760C-4746-B0AE-0D09A78A8873}"/>
          </ac:cxnSpMkLst>
        </pc:cxnChg>
        <pc:cxnChg chg="add">
          <ac:chgData name="Yeswanth Sathyamoorthy" userId="535a2ad707cf05d0" providerId="Windows Live" clId="Web-{2BE71392-CBC1-4EF2-8126-24E6CE4CC14C}" dt="2023-05-10T03:21:11.994" v="120"/>
          <ac:cxnSpMkLst>
            <pc:docMk/>
            <pc:sldMk cId="570844740" sldId="277"/>
            <ac:cxnSpMk id="33" creationId="{E230929C-760C-4746-B0AE-0D09A78A8873}"/>
          </ac:cxnSpMkLst>
        </pc:cxnChg>
      </pc:sldChg>
      <pc:sldChg chg="addSp delSp modSp new mod setBg modClrScheme setClrOvrMap chgLayout">
        <pc:chgData name="Yeswanth Sathyamoorthy" userId="535a2ad707cf05d0" providerId="Windows Live" clId="Web-{2BE71392-CBC1-4EF2-8126-24E6CE4CC14C}" dt="2023-05-10T03:26:28.313" v="195" actId="1076"/>
        <pc:sldMkLst>
          <pc:docMk/>
          <pc:sldMk cId="2561566628" sldId="278"/>
        </pc:sldMkLst>
        <pc:spChg chg="del">
          <ac:chgData name="Yeswanth Sathyamoorthy" userId="535a2ad707cf05d0" providerId="Windows Live" clId="Web-{2BE71392-CBC1-4EF2-8126-24E6CE4CC14C}" dt="2023-05-10T03:24:30.748" v="153"/>
          <ac:spMkLst>
            <pc:docMk/>
            <pc:sldMk cId="2561566628" sldId="278"/>
            <ac:spMk id="2" creationId="{581D4AB4-061F-32E2-F0A4-978A3B771AE2}"/>
          </ac:spMkLst>
        </pc:spChg>
        <pc:spChg chg="del">
          <ac:chgData name="Yeswanth Sathyamoorthy" userId="535a2ad707cf05d0" providerId="Windows Live" clId="Web-{2BE71392-CBC1-4EF2-8126-24E6CE4CC14C}" dt="2023-05-10T03:24:30.748" v="153"/>
          <ac:spMkLst>
            <pc:docMk/>
            <pc:sldMk cId="2561566628" sldId="278"/>
            <ac:spMk id="3" creationId="{E4E53179-4C63-2323-F05B-55E516FF648C}"/>
          </ac:spMkLst>
        </pc:spChg>
        <pc:spChg chg="add mod">
          <ac:chgData name="Yeswanth Sathyamoorthy" userId="535a2ad707cf05d0" providerId="Windows Live" clId="Web-{2BE71392-CBC1-4EF2-8126-24E6CE4CC14C}" dt="2023-05-10T03:26:28.313" v="195" actId="1076"/>
          <ac:spMkLst>
            <pc:docMk/>
            <pc:sldMk cId="2561566628" sldId="278"/>
            <ac:spMk id="4" creationId="{FF87948D-287E-CC7F-5BDF-A145B6BF42D2}"/>
          </ac:spMkLst>
        </pc:spChg>
        <pc:spChg chg="add del">
          <ac:chgData name="Yeswanth Sathyamoorthy" userId="535a2ad707cf05d0" providerId="Windows Live" clId="Web-{2BE71392-CBC1-4EF2-8126-24E6CE4CC14C}" dt="2023-05-10T03:24:47.201" v="157"/>
          <ac:spMkLst>
            <pc:docMk/>
            <pc:sldMk cId="2561566628" sldId="278"/>
            <ac:spMk id="10" creationId="{416A0E3C-60E6-4F39-BC55-5F7C224E1F7C}"/>
          </ac:spMkLst>
        </pc:spChg>
        <pc:spChg chg="add del">
          <ac:chgData name="Yeswanth Sathyamoorthy" userId="535a2ad707cf05d0" providerId="Windows Live" clId="Web-{2BE71392-CBC1-4EF2-8126-24E6CE4CC14C}" dt="2023-05-10T03:24:47.201" v="157"/>
          <ac:spMkLst>
            <pc:docMk/>
            <pc:sldMk cId="2561566628" sldId="278"/>
            <ac:spMk id="14" creationId="{990D0034-F768-41E7-85D4-F38C4DE85770}"/>
          </ac:spMkLst>
        </pc:spChg>
        <pc:spChg chg="add del">
          <ac:chgData name="Yeswanth Sathyamoorthy" userId="535a2ad707cf05d0" providerId="Windows Live" clId="Web-{2BE71392-CBC1-4EF2-8126-24E6CE4CC14C}" dt="2023-05-10T03:24:47.201" v="157"/>
          <ac:spMkLst>
            <pc:docMk/>
            <pc:sldMk cId="2561566628" sldId="278"/>
            <ac:spMk id="16" creationId="{95B38FD6-641F-41BF-B466-C1C6366420F0}"/>
          </ac:spMkLst>
        </pc:spChg>
        <pc:spChg chg="add del">
          <ac:chgData name="Yeswanth Sathyamoorthy" userId="535a2ad707cf05d0" providerId="Windows Live" clId="Web-{2BE71392-CBC1-4EF2-8126-24E6CE4CC14C}" dt="2023-05-10T03:24:47.201" v="157"/>
          <ac:spMkLst>
            <pc:docMk/>
            <pc:sldMk cId="2561566628" sldId="278"/>
            <ac:spMk id="20" creationId="{1FE461C7-FF45-427F-83D7-18DFBD48188D}"/>
          </ac:spMkLst>
        </pc:spChg>
        <pc:spChg chg="add del">
          <ac:chgData name="Yeswanth Sathyamoorthy" userId="535a2ad707cf05d0" providerId="Windows Live" clId="Web-{2BE71392-CBC1-4EF2-8126-24E6CE4CC14C}" dt="2023-05-10T03:24:54.608" v="159"/>
          <ac:spMkLst>
            <pc:docMk/>
            <pc:sldMk cId="2561566628" sldId="278"/>
            <ac:spMk id="22" creationId="{416A0E3C-60E6-4F39-BC55-5F7C224E1F7C}"/>
          </ac:spMkLst>
        </pc:spChg>
        <pc:spChg chg="add del">
          <ac:chgData name="Yeswanth Sathyamoorthy" userId="535a2ad707cf05d0" providerId="Windows Live" clId="Web-{2BE71392-CBC1-4EF2-8126-24E6CE4CC14C}" dt="2023-05-10T03:24:54.608" v="159"/>
          <ac:spMkLst>
            <pc:docMk/>
            <pc:sldMk cId="2561566628" sldId="278"/>
            <ac:spMk id="24" creationId="{990D0034-F768-41E7-85D4-F38C4DE85770}"/>
          </ac:spMkLst>
        </pc:spChg>
        <pc:spChg chg="add del">
          <ac:chgData name="Yeswanth Sathyamoorthy" userId="535a2ad707cf05d0" providerId="Windows Live" clId="Web-{2BE71392-CBC1-4EF2-8126-24E6CE4CC14C}" dt="2023-05-10T03:24:54.608" v="159"/>
          <ac:spMkLst>
            <pc:docMk/>
            <pc:sldMk cId="2561566628" sldId="278"/>
            <ac:spMk id="26" creationId="{95B38FD6-641F-41BF-B466-C1C6366420F0}"/>
          </ac:spMkLst>
        </pc:spChg>
        <pc:spChg chg="add del">
          <ac:chgData name="Yeswanth Sathyamoorthy" userId="535a2ad707cf05d0" providerId="Windows Live" clId="Web-{2BE71392-CBC1-4EF2-8126-24E6CE4CC14C}" dt="2023-05-10T03:24:54.608" v="159"/>
          <ac:spMkLst>
            <pc:docMk/>
            <pc:sldMk cId="2561566628" sldId="278"/>
            <ac:spMk id="28" creationId="{1FE461C7-FF45-427F-83D7-18DFBD48188D}"/>
          </ac:spMkLst>
        </pc:spChg>
        <pc:picChg chg="add del">
          <ac:chgData name="Yeswanth Sathyamoorthy" userId="535a2ad707cf05d0" providerId="Windows Live" clId="Web-{2BE71392-CBC1-4EF2-8126-24E6CE4CC14C}" dt="2023-05-10T03:24:47.201" v="157"/>
          <ac:picMkLst>
            <pc:docMk/>
            <pc:sldMk cId="2561566628" sldId="278"/>
            <ac:picMk id="6" creationId="{517AE9C6-D501-73FA-7577-2E836C83ABE8}"/>
          </ac:picMkLst>
        </pc:picChg>
        <pc:picChg chg="add del">
          <ac:chgData name="Yeswanth Sathyamoorthy" userId="535a2ad707cf05d0" providerId="Windows Live" clId="Web-{2BE71392-CBC1-4EF2-8126-24E6CE4CC14C}" dt="2023-05-10T03:24:54.608" v="159"/>
          <ac:picMkLst>
            <pc:docMk/>
            <pc:sldMk cId="2561566628" sldId="278"/>
            <ac:picMk id="25" creationId="{BE84B355-D7A7-9F08-3242-B595569C35AF}"/>
          </ac:picMkLst>
        </pc:picChg>
        <pc:cxnChg chg="add del">
          <ac:chgData name="Yeswanth Sathyamoorthy" userId="535a2ad707cf05d0" providerId="Windows Live" clId="Web-{2BE71392-CBC1-4EF2-8126-24E6CE4CC14C}" dt="2023-05-10T03:24:47.201" v="157"/>
          <ac:cxnSpMkLst>
            <pc:docMk/>
            <pc:sldMk cId="2561566628" sldId="278"/>
            <ac:cxnSpMk id="12" creationId="{C5025DAC-8B93-4160-B017-3A274A5828C0}"/>
          </ac:cxnSpMkLst>
        </pc:cxnChg>
        <pc:cxnChg chg="add del">
          <ac:chgData name="Yeswanth Sathyamoorthy" userId="535a2ad707cf05d0" providerId="Windows Live" clId="Web-{2BE71392-CBC1-4EF2-8126-24E6CE4CC14C}" dt="2023-05-10T03:24:47.201" v="157"/>
          <ac:cxnSpMkLst>
            <pc:docMk/>
            <pc:sldMk cId="2561566628" sldId="278"/>
            <ac:cxnSpMk id="18" creationId="{6BF9119E-766E-4526-AAE5-639F577C0493}"/>
          </ac:cxnSpMkLst>
        </pc:cxnChg>
        <pc:cxnChg chg="add del">
          <ac:chgData name="Yeswanth Sathyamoorthy" userId="535a2ad707cf05d0" providerId="Windows Live" clId="Web-{2BE71392-CBC1-4EF2-8126-24E6CE4CC14C}" dt="2023-05-10T03:24:54.608" v="159"/>
          <ac:cxnSpMkLst>
            <pc:docMk/>
            <pc:sldMk cId="2561566628" sldId="278"/>
            <ac:cxnSpMk id="23" creationId="{C5025DAC-8B93-4160-B017-3A274A5828C0}"/>
          </ac:cxnSpMkLst>
        </pc:cxnChg>
        <pc:cxnChg chg="add del">
          <ac:chgData name="Yeswanth Sathyamoorthy" userId="535a2ad707cf05d0" providerId="Windows Live" clId="Web-{2BE71392-CBC1-4EF2-8126-24E6CE4CC14C}" dt="2023-05-10T03:24:54.608" v="159"/>
          <ac:cxnSpMkLst>
            <pc:docMk/>
            <pc:sldMk cId="2561566628" sldId="278"/>
            <ac:cxnSpMk id="27" creationId="{6BF9119E-766E-4526-AAE5-639F577C0493}"/>
          </ac:cxnSpMkLst>
        </pc:cxnChg>
      </pc:sldChg>
      <pc:sldChg chg="addSp modSp new">
        <pc:chgData name="Yeswanth Sathyamoorthy" userId="535a2ad707cf05d0" providerId="Windows Live" clId="Web-{2BE71392-CBC1-4EF2-8126-24E6CE4CC14C}" dt="2023-05-10T03:30:29.505" v="220" actId="1076"/>
        <pc:sldMkLst>
          <pc:docMk/>
          <pc:sldMk cId="3899035857" sldId="279"/>
        </pc:sldMkLst>
        <pc:spChg chg="add mod">
          <ac:chgData name="Yeswanth Sathyamoorthy" userId="535a2ad707cf05d0" providerId="Windows Live" clId="Web-{2BE71392-CBC1-4EF2-8126-24E6CE4CC14C}" dt="2023-05-10T03:30:29.505" v="220" actId="1076"/>
          <ac:spMkLst>
            <pc:docMk/>
            <pc:sldMk cId="3899035857" sldId="279"/>
            <ac:spMk id="2" creationId="{A64051EB-9461-3345-6A2F-5D3BEB43E0E6}"/>
          </ac:spMkLst>
        </pc:spChg>
      </pc:sldChg>
    </pc:docChg>
  </pc:docChgLst>
  <pc:docChgLst>
    <pc:chgData name="Yeswanth Sathyamoorthy" userId="535a2ad707cf05d0" providerId="Windows Live" clId="Web-{11A446F7-F3BE-4D23-A406-28C5DB9B444A}"/>
    <pc:docChg chg="addSld delSld modSld sldOrd">
      <pc:chgData name="Yeswanth Sathyamoorthy" userId="535a2ad707cf05d0" providerId="Windows Live" clId="Web-{11A446F7-F3BE-4D23-A406-28C5DB9B444A}" dt="2023-03-31T15:48:24.598" v="2380"/>
      <pc:docMkLst>
        <pc:docMk/>
      </pc:docMkLst>
      <pc:sldChg chg="modSp">
        <pc:chgData name="Yeswanth Sathyamoorthy" userId="535a2ad707cf05d0" providerId="Windows Live" clId="Web-{11A446F7-F3BE-4D23-A406-28C5DB9B444A}" dt="2023-03-31T14:34:46.175" v="2062" actId="1076"/>
        <pc:sldMkLst>
          <pc:docMk/>
          <pc:sldMk cId="3944974055" sldId="260"/>
        </pc:sldMkLst>
        <pc:spChg chg="mod">
          <ac:chgData name="Yeswanth Sathyamoorthy" userId="535a2ad707cf05d0" providerId="Windows Live" clId="Web-{11A446F7-F3BE-4D23-A406-28C5DB9B444A}" dt="2023-03-31T14:34:46.175" v="2062" actId="1076"/>
          <ac:spMkLst>
            <pc:docMk/>
            <pc:sldMk cId="3944974055" sldId="260"/>
            <ac:spMk id="3" creationId="{9630C9F4-A9D3-E19F-8081-C7A23F05EA7A}"/>
          </ac:spMkLst>
        </pc:spChg>
      </pc:sldChg>
      <pc:sldChg chg="del">
        <pc:chgData name="Yeswanth Sathyamoorthy" userId="535a2ad707cf05d0" providerId="Windows Live" clId="Web-{11A446F7-F3BE-4D23-A406-28C5DB9B444A}" dt="2023-03-31T14:19:17.491" v="1701"/>
        <pc:sldMkLst>
          <pc:docMk/>
          <pc:sldMk cId="4159745358" sldId="261"/>
        </pc:sldMkLst>
      </pc:sldChg>
      <pc:sldChg chg="modSp ord">
        <pc:chgData name="Yeswanth Sathyamoorthy" userId="535a2ad707cf05d0" providerId="Windows Live" clId="Web-{11A446F7-F3BE-4D23-A406-28C5DB9B444A}" dt="2023-03-31T13:42:38.144" v="663" actId="20577"/>
        <pc:sldMkLst>
          <pc:docMk/>
          <pc:sldMk cId="3875246148" sldId="262"/>
        </pc:sldMkLst>
        <pc:spChg chg="mod">
          <ac:chgData name="Yeswanth Sathyamoorthy" userId="535a2ad707cf05d0" providerId="Windows Live" clId="Web-{11A446F7-F3BE-4D23-A406-28C5DB9B444A}" dt="2023-03-31T13:42:38.144" v="663" actId="20577"/>
          <ac:spMkLst>
            <pc:docMk/>
            <pc:sldMk cId="3875246148" sldId="262"/>
            <ac:spMk id="3" creationId="{C5FCB5E7-EEA8-F886-8927-B0CF882954ED}"/>
          </ac:spMkLst>
        </pc:spChg>
      </pc:sldChg>
      <pc:sldChg chg="del ord">
        <pc:chgData name="Yeswanth Sathyamoorthy" userId="535a2ad707cf05d0" providerId="Windows Live" clId="Web-{11A446F7-F3BE-4D23-A406-28C5DB9B444A}" dt="2023-03-31T14:28:51.195" v="2023"/>
        <pc:sldMkLst>
          <pc:docMk/>
          <pc:sldMk cId="1383488036" sldId="264"/>
        </pc:sldMkLst>
      </pc:sldChg>
      <pc:sldChg chg="addSp delSp modSp">
        <pc:chgData name="Yeswanth Sathyamoorthy" userId="535a2ad707cf05d0" providerId="Windows Live" clId="Web-{11A446F7-F3BE-4D23-A406-28C5DB9B444A}" dt="2023-03-31T15:48:24.598" v="2380"/>
        <pc:sldMkLst>
          <pc:docMk/>
          <pc:sldMk cId="1400123050" sldId="265"/>
        </pc:sldMkLst>
        <pc:spChg chg="mod">
          <ac:chgData name="Yeswanth Sathyamoorthy" userId="535a2ad707cf05d0" providerId="Windows Live" clId="Web-{11A446F7-F3BE-4D23-A406-28C5DB9B444A}" dt="2023-03-31T15:48:01.691" v="2379" actId="20577"/>
          <ac:spMkLst>
            <pc:docMk/>
            <pc:sldMk cId="1400123050" sldId="265"/>
            <ac:spMk id="2" creationId="{00000000-0000-0000-0000-000000000000}"/>
          </ac:spMkLst>
        </pc:spChg>
        <pc:spChg chg="del">
          <ac:chgData name="Yeswanth Sathyamoorthy" userId="535a2ad707cf05d0" providerId="Windows Live" clId="Web-{11A446F7-F3BE-4D23-A406-28C5DB9B444A}" dt="2023-03-31T15:48:24.598" v="2380"/>
          <ac:spMkLst>
            <pc:docMk/>
            <pc:sldMk cId="1400123050" sldId="265"/>
            <ac:spMk id="3" creationId="{00000000-0000-0000-0000-000000000000}"/>
          </ac:spMkLst>
        </pc:spChg>
        <pc:spChg chg="add mod">
          <ac:chgData name="Yeswanth Sathyamoorthy" userId="535a2ad707cf05d0" providerId="Windows Live" clId="Web-{11A446F7-F3BE-4D23-A406-28C5DB9B444A}" dt="2023-03-31T15:48:24.598" v="2380"/>
          <ac:spMkLst>
            <pc:docMk/>
            <pc:sldMk cId="1400123050" sldId="265"/>
            <ac:spMk id="5" creationId="{2CA5EA35-3D41-580E-D8E7-508F75E0A599}"/>
          </ac:spMkLst>
        </pc:spChg>
      </pc:sldChg>
      <pc:sldChg chg="addSp modSp ord">
        <pc:chgData name="Yeswanth Sathyamoorthy" userId="535a2ad707cf05d0" providerId="Windows Live" clId="Web-{11A446F7-F3BE-4D23-A406-28C5DB9B444A}" dt="2023-03-31T14:35:29.270" v="2070" actId="14100"/>
        <pc:sldMkLst>
          <pc:docMk/>
          <pc:sldMk cId="2370105445" sldId="266"/>
        </pc:sldMkLst>
        <pc:spChg chg="add mod">
          <ac:chgData name="Yeswanth Sathyamoorthy" userId="535a2ad707cf05d0" providerId="Windows Live" clId="Web-{11A446F7-F3BE-4D23-A406-28C5DB9B444A}" dt="2023-03-31T14:35:17.066" v="2066" actId="1076"/>
          <ac:spMkLst>
            <pc:docMk/>
            <pc:sldMk cId="2370105445" sldId="266"/>
            <ac:spMk id="2" creationId="{B7424464-68A8-7D43-4D0B-1148C1F72E96}"/>
          </ac:spMkLst>
        </pc:spChg>
        <pc:picChg chg="mod">
          <ac:chgData name="Yeswanth Sathyamoorthy" userId="535a2ad707cf05d0" providerId="Windows Live" clId="Web-{11A446F7-F3BE-4D23-A406-28C5DB9B444A}" dt="2023-03-31T14:35:29.270" v="2070" actId="14100"/>
          <ac:picMkLst>
            <pc:docMk/>
            <pc:sldMk cId="2370105445" sldId="266"/>
            <ac:picMk id="11" creationId="{B5881C57-0E67-2CAE-1348-187B331A05D2}"/>
          </ac:picMkLst>
        </pc:picChg>
      </pc:sldChg>
      <pc:sldChg chg="addSp modSp new ord">
        <pc:chgData name="Yeswanth Sathyamoorthy" userId="535a2ad707cf05d0" providerId="Windows Live" clId="Web-{11A446F7-F3BE-4D23-A406-28C5DB9B444A}" dt="2023-03-31T14:28:40.726" v="2021" actId="20577"/>
        <pc:sldMkLst>
          <pc:docMk/>
          <pc:sldMk cId="30128644" sldId="267"/>
        </pc:sldMkLst>
        <pc:spChg chg="add mod">
          <ac:chgData name="Yeswanth Sathyamoorthy" userId="535a2ad707cf05d0" providerId="Windows Live" clId="Web-{11A446F7-F3BE-4D23-A406-28C5DB9B444A}" dt="2023-03-31T14:28:08.460" v="2014" actId="1076"/>
          <ac:spMkLst>
            <pc:docMk/>
            <pc:sldMk cId="30128644" sldId="267"/>
            <ac:spMk id="2" creationId="{FDB7A43B-ED1D-8D84-7DAC-1B761336F4BB}"/>
          </ac:spMkLst>
        </pc:spChg>
        <pc:spChg chg="add mod">
          <ac:chgData name="Yeswanth Sathyamoorthy" userId="535a2ad707cf05d0" providerId="Windows Live" clId="Web-{11A446F7-F3BE-4D23-A406-28C5DB9B444A}" dt="2023-03-31T14:28:40.726" v="2021" actId="20577"/>
          <ac:spMkLst>
            <pc:docMk/>
            <pc:sldMk cId="30128644" sldId="267"/>
            <ac:spMk id="3" creationId="{DDCB8DC2-4AB1-616D-8DB4-C0A76E582408}"/>
          </ac:spMkLst>
        </pc:spChg>
      </pc:sldChg>
      <pc:sldChg chg="addSp delSp modSp new">
        <pc:chgData name="Yeswanth Sathyamoorthy" userId="535a2ad707cf05d0" providerId="Windows Live" clId="Web-{11A446F7-F3BE-4D23-A406-28C5DB9B444A}" dt="2023-03-31T15:47:44.237" v="2373"/>
        <pc:sldMkLst>
          <pc:docMk/>
          <pc:sldMk cId="3722630878" sldId="268"/>
        </pc:sldMkLst>
        <pc:spChg chg="add mod">
          <ac:chgData name="Yeswanth Sathyamoorthy" userId="535a2ad707cf05d0" providerId="Windows Live" clId="Web-{11A446F7-F3BE-4D23-A406-28C5DB9B444A}" dt="2023-03-31T14:40:25.872" v="2112" actId="1076"/>
          <ac:spMkLst>
            <pc:docMk/>
            <pc:sldMk cId="3722630878" sldId="268"/>
            <ac:spMk id="2" creationId="{AC78CDC6-76F4-381C-C062-746FEA5EE76C}"/>
          </ac:spMkLst>
        </pc:spChg>
        <pc:spChg chg="add mod">
          <ac:chgData name="Yeswanth Sathyamoorthy" userId="535a2ad707cf05d0" providerId="Windows Live" clId="Web-{11A446F7-F3BE-4D23-A406-28C5DB9B444A}" dt="2023-03-31T15:27:00.656" v="2170" actId="1076"/>
          <ac:spMkLst>
            <pc:docMk/>
            <pc:sldMk cId="3722630878" sldId="268"/>
            <ac:spMk id="3" creationId="{FC88494F-EB3B-7DD2-7603-2D43FF0A418D}"/>
          </ac:spMkLst>
        </pc:spChg>
        <pc:spChg chg="add mod">
          <ac:chgData name="Yeswanth Sathyamoorthy" userId="535a2ad707cf05d0" providerId="Windows Live" clId="Web-{11A446F7-F3BE-4D23-A406-28C5DB9B444A}" dt="2023-03-31T15:31:30.242" v="2234" actId="20577"/>
          <ac:spMkLst>
            <pc:docMk/>
            <pc:sldMk cId="3722630878" sldId="268"/>
            <ac:spMk id="4" creationId="{137989CB-11FB-7B03-EE58-754DF5EC0A56}"/>
          </ac:spMkLst>
        </pc:spChg>
        <pc:spChg chg="add del mod">
          <ac:chgData name="Yeswanth Sathyamoorthy" userId="535a2ad707cf05d0" providerId="Windows Live" clId="Web-{11A446F7-F3BE-4D23-A406-28C5DB9B444A}" dt="2023-03-31T15:26:19.202" v="2165"/>
          <ac:spMkLst>
            <pc:docMk/>
            <pc:sldMk cId="3722630878" sldId="268"/>
            <ac:spMk id="5" creationId="{5BFF9F1B-5B0B-D7A6-48FB-46596AD59DF2}"/>
          </ac:spMkLst>
        </pc:spChg>
        <pc:spChg chg="add mod">
          <ac:chgData name="Yeswanth Sathyamoorthy" userId="535a2ad707cf05d0" providerId="Windows Live" clId="Web-{11A446F7-F3BE-4D23-A406-28C5DB9B444A}" dt="2023-03-31T15:46:36.939" v="2350"/>
          <ac:spMkLst>
            <pc:docMk/>
            <pc:sldMk cId="3722630878" sldId="268"/>
            <ac:spMk id="6" creationId="{8D867156-44F4-D58C-571F-A0F009649AB3}"/>
          </ac:spMkLst>
        </pc:spChg>
        <pc:spChg chg="add mod">
          <ac:chgData name="Yeswanth Sathyamoorthy" userId="535a2ad707cf05d0" providerId="Windows Live" clId="Web-{11A446F7-F3BE-4D23-A406-28C5DB9B444A}" dt="2023-03-31T15:31:24.085" v="2233" actId="20577"/>
          <ac:spMkLst>
            <pc:docMk/>
            <pc:sldMk cId="3722630878" sldId="268"/>
            <ac:spMk id="7" creationId="{E6F3FCC3-F34D-F1E9-D03F-379372E75788}"/>
          </ac:spMkLst>
        </pc:spChg>
        <pc:spChg chg="add mod">
          <ac:chgData name="Yeswanth Sathyamoorthy" userId="535a2ad707cf05d0" providerId="Windows Live" clId="Web-{11A446F7-F3BE-4D23-A406-28C5DB9B444A}" dt="2023-03-31T15:46:24.266" v="2347"/>
          <ac:spMkLst>
            <pc:docMk/>
            <pc:sldMk cId="3722630878" sldId="268"/>
            <ac:spMk id="8" creationId="{CFBDE64A-946C-4FE7-5FFE-0C89944A1095}"/>
          </ac:spMkLst>
        </pc:spChg>
        <pc:spChg chg="add mod">
          <ac:chgData name="Yeswanth Sathyamoorthy" userId="535a2ad707cf05d0" providerId="Windows Live" clId="Web-{11A446F7-F3BE-4D23-A406-28C5DB9B444A}" dt="2023-03-31T15:42:44.370" v="2318" actId="14100"/>
          <ac:spMkLst>
            <pc:docMk/>
            <pc:sldMk cId="3722630878" sldId="268"/>
            <ac:spMk id="9" creationId="{87DB6649-D33E-E357-775D-84AC77E65425}"/>
          </ac:spMkLst>
        </pc:spChg>
        <pc:spChg chg="add del mod">
          <ac:chgData name="Yeswanth Sathyamoorthy" userId="535a2ad707cf05d0" providerId="Windows Live" clId="Web-{11A446F7-F3BE-4D23-A406-28C5DB9B444A}" dt="2023-03-31T15:32:23.243" v="2243"/>
          <ac:spMkLst>
            <pc:docMk/>
            <pc:sldMk cId="3722630878" sldId="268"/>
            <ac:spMk id="10" creationId="{4DFF0CBB-5FEE-FB2E-4E6D-D7AC3125F28C}"/>
          </ac:spMkLst>
        </pc:spChg>
        <pc:spChg chg="add mod">
          <ac:chgData name="Yeswanth Sathyamoorthy" userId="535a2ad707cf05d0" providerId="Windows Live" clId="Web-{11A446F7-F3BE-4D23-A406-28C5DB9B444A}" dt="2023-03-31T15:41:39.884" v="2304" actId="20577"/>
          <ac:spMkLst>
            <pc:docMk/>
            <pc:sldMk cId="3722630878" sldId="268"/>
            <ac:spMk id="11" creationId="{654D06C6-8816-E94D-BF98-B614B5738523}"/>
          </ac:spMkLst>
        </pc:spChg>
        <pc:spChg chg="add mod">
          <ac:chgData name="Yeswanth Sathyamoorthy" userId="535a2ad707cf05d0" providerId="Windows Live" clId="Web-{11A446F7-F3BE-4D23-A406-28C5DB9B444A}" dt="2023-03-31T15:46:34.189" v="2349"/>
          <ac:spMkLst>
            <pc:docMk/>
            <pc:sldMk cId="3722630878" sldId="268"/>
            <ac:spMk id="12" creationId="{7FBC47A3-D232-DB65-14A7-88052865CDDF}"/>
          </ac:spMkLst>
        </pc:spChg>
        <pc:spChg chg="add mod">
          <ac:chgData name="Yeswanth Sathyamoorthy" userId="535a2ad707cf05d0" providerId="Windows Live" clId="Web-{11A446F7-F3BE-4D23-A406-28C5DB9B444A}" dt="2023-03-31T15:46:30.704" v="2348"/>
          <ac:spMkLst>
            <pc:docMk/>
            <pc:sldMk cId="3722630878" sldId="268"/>
            <ac:spMk id="13" creationId="{836C9AD4-EC8F-F30F-D07D-492C3BC43DBB}"/>
          </ac:spMkLst>
        </pc:spChg>
        <pc:spChg chg="add mod">
          <ac:chgData name="Yeswanth Sathyamoorthy" userId="535a2ad707cf05d0" providerId="Windows Live" clId="Web-{11A446F7-F3BE-4D23-A406-28C5DB9B444A}" dt="2023-03-31T15:42:59.979" v="2320" actId="1076"/>
          <ac:spMkLst>
            <pc:docMk/>
            <pc:sldMk cId="3722630878" sldId="268"/>
            <ac:spMk id="14" creationId="{63BDB714-EC10-09ED-4A56-6218613A7D90}"/>
          </ac:spMkLst>
        </pc:spChg>
        <pc:spChg chg="add mod">
          <ac:chgData name="Yeswanth Sathyamoorthy" userId="535a2ad707cf05d0" providerId="Windows Live" clId="Web-{11A446F7-F3BE-4D23-A406-28C5DB9B444A}" dt="2023-03-31T15:47:44.237" v="2373"/>
          <ac:spMkLst>
            <pc:docMk/>
            <pc:sldMk cId="3722630878" sldId="268"/>
            <ac:spMk id="15" creationId="{ADBE9FAB-7407-00AA-80FC-0CB84901567C}"/>
          </ac:spMkLst>
        </pc:spChg>
        <pc:spChg chg="add del mod">
          <ac:chgData name="Yeswanth Sathyamoorthy" userId="535a2ad707cf05d0" providerId="Windows Live" clId="Web-{11A446F7-F3BE-4D23-A406-28C5DB9B444A}" dt="2023-03-31T15:44:00.950" v="2331"/>
          <ac:spMkLst>
            <pc:docMk/>
            <pc:sldMk cId="3722630878" sldId="268"/>
            <ac:spMk id="16" creationId="{372E6389-6C1D-868D-4B2E-369873C915BB}"/>
          </ac:spMkLst>
        </pc:spChg>
        <pc:spChg chg="add del mod">
          <ac:chgData name="Yeswanth Sathyamoorthy" userId="535a2ad707cf05d0" providerId="Windows Live" clId="Web-{11A446F7-F3BE-4D23-A406-28C5DB9B444A}" dt="2023-03-31T15:44:30.795" v="2335"/>
          <ac:spMkLst>
            <pc:docMk/>
            <pc:sldMk cId="3722630878" sldId="268"/>
            <ac:spMk id="17" creationId="{688873A0-B15F-2194-9197-DC8914DDEE95}"/>
          </ac:spMkLst>
        </pc:spChg>
        <pc:spChg chg="add del mod">
          <ac:chgData name="Yeswanth Sathyamoorthy" userId="535a2ad707cf05d0" providerId="Windows Live" clId="Web-{11A446F7-F3BE-4D23-A406-28C5DB9B444A}" dt="2023-03-31T15:44:58.389" v="2338"/>
          <ac:spMkLst>
            <pc:docMk/>
            <pc:sldMk cId="3722630878" sldId="268"/>
            <ac:spMk id="18" creationId="{7944D258-A6D8-BCF7-3E8F-5657CBD0769C}"/>
          </ac:spMkLst>
        </pc:spChg>
        <pc:spChg chg="add mod">
          <ac:chgData name="Yeswanth Sathyamoorthy" userId="535a2ad707cf05d0" providerId="Windows Live" clId="Web-{11A446F7-F3BE-4D23-A406-28C5DB9B444A}" dt="2023-03-31T15:46:12.094" v="2346"/>
          <ac:spMkLst>
            <pc:docMk/>
            <pc:sldMk cId="3722630878" sldId="268"/>
            <ac:spMk id="19" creationId="{3EC6EA53-D4DE-64EE-463E-6F14E19948DF}"/>
          </ac:spMkLst>
        </pc:spChg>
      </pc:sldChg>
      <pc:sldChg chg="new">
        <pc:chgData name="Yeswanth Sathyamoorthy" userId="535a2ad707cf05d0" providerId="Windows Live" clId="Web-{11A446F7-F3BE-4D23-A406-28C5DB9B444A}" dt="2023-03-31T13:18:12.710" v="2"/>
        <pc:sldMkLst>
          <pc:docMk/>
          <pc:sldMk cId="2653359097" sldId="269"/>
        </pc:sldMkLst>
      </pc:sldChg>
      <pc:sldChg chg="addSp modSp new">
        <pc:chgData name="Yeswanth Sathyamoorthy" userId="535a2ad707cf05d0" providerId="Windows Live" clId="Web-{11A446F7-F3BE-4D23-A406-28C5DB9B444A}" dt="2023-03-31T14:27:50.584" v="2012" actId="20577"/>
        <pc:sldMkLst>
          <pc:docMk/>
          <pc:sldMk cId="1104088875" sldId="270"/>
        </pc:sldMkLst>
        <pc:spChg chg="add mod">
          <ac:chgData name="Yeswanth Sathyamoorthy" userId="535a2ad707cf05d0" providerId="Windows Live" clId="Web-{11A446F7-F3BE-4D23-A406-28C5DB9B444A}" dt="2023-03-31T13:46:51.823" v="718" actId="1076"/>
          <ac:spMkLst>
            <pc:docMk/>
            <pc:sldMk cId="1104088875" sldId="270"/>
            <ac:spMk id="2" creationId="{4A1F655A-8D2D-029E-25D5-FC68424B8661}"/>
          </ac:spMkLst>
        </pc:spChg>
        <pc:spChg chg="add mod">
          <ac:chgData name="Yeswanth Sathyamoorthy" userId="535a2ad707cf05d0" providerId="Windows Live" clId="Web-{11A446F7-F3BE-4D23-A406-28C5DB9B444A}" dt="2023-03-31T14:27:50.584" v="2012" actId="20577"/>
          <ac:spMkLst>
            <pc:docMk/>
            <pc:sldMk cId="1104088875" sldId="270"/>
            <ac:spMk id="3" creationId="{1B85BD02-6BFE-3563-FF0D-476619773B22}"/>
          </ac:spMkLst>
        </pc:spChg>
      </pc:sldChg>
      <pc:sldChg chg="addSp modSp new">
        <pc:chgData name="Yeswanth Sathyamoorthy" userId="535a2ad707cf05d0" providerId="Windows Live" clId="Web-{11A446F7-F3BE-4D23-A406-28C5DB9B444A}" dt="2023-03-31T14:27:43.100" v="2009" actId="20577"/>
        <pc:sldMkLst>
          <pc:docMk/>
          <pc:sldMk cId="2716083211" sldId="271"/>
        </pc:sldMkLst>
        <pc:spChg chg="add mod">
          <ac:chgData name="Yeswanth Sathyamoorthy" userId="535a2ad707cf05d0" providerId="Windows Live" clId="Web-{11A446F7-F3BE-4D23-A406-28C5DB9B444A}" dt="2023-03-31T13:57:48.952" v="1152" actId="1076"/>
          <ac:spMkLst>
            <pc:docMk/>
            <pc:sldMk cId="2716083211" sldId="271"/>
            <ac:spMk id="2" creationId="{A3F6157A-AE97-1216-2662-37785BCC6C9D}"/>
          </ac:spMkLst>
        </pc:spChg>
        <pc:spChg chg="add mod">
          <ac:chgData name="Yeswanth Sathyamoorthy" userId="535a2ad707cf05d0" providerId="Windows Live" clId="Web-{11A446F7-F3BE-4D23-A406-28C5DB9B444A}" dt="2023-03-31T14:27:43.100" v="2009" actId="20577"/>
          <ac:spMkLst>
            <pc:docMk/>
            <pc:sldMk cId="2716083211" sldId="271"/>
            <ac:spMk id="3" creationId="{9E546687-14EB-0043-9C6D-D2FDC9C8D524}"/>
          </ac:spMkLst>
        </pc:spChg>
        <pc:picChg chg="add mod">
          <ac:chgData name="Yeswanth Sathyamoorthy" userId="535a2ad707cf05d0" providerId="Windows Live" clId="Web-{11A446F7-F3BE-4D23-A406-28C5DB9B444A}" dt="2023-03-31T14:06:29.937" v="1350" actId="1076"/>
          <ac:picMkLst>
            <pc:docMk/>
            <pc:sldMk cId="2716083211" sldId="271"/>
            <ac:picMk id="4" creationId="{996E783A-0E9F-D41E-F8D2-E71E87019179}"/>
          </ac:picMkLst>
        </pc:picChg>
      </pc:sldChg>
      <pc:sldChg chg="addSp modSp new">
        <pc:chgData name="Yeswanth Sathyamoorthy" userId="535a2ad707cf05d0" providerId="Windows Live" clId="Web-{11A446F7-F3BE-4D23-A406-28C5DB9B444A}" dt="2023-03-31T14:27:33.412" v="2005" actId="20577"/>
        <pc:sldMkLst>
          <pc:docMk/>
          <pc:sldMk cId="1468685796" sldId="272"/>
        </pc:sldMkLst>
        <pc:spChg chg="add mod">
          <ac:chgData name="Yeswanth Sathyamoorthy" userId="535a2ad707cf05d0" providerId="Windows Live" clId="Web-{11A446F7-F3BE-4D23-A406-28C5DB9B444A}" dt="2023-03-31T14:12:44.276" v="1589" actId="1076"/>
          <ac:spMkLst>
            <pc:docMk/>
            <pc:sldMk cId="1468685796" sldId="272"/>
            <ac:spMk id="2" creationId="{3722F7CB-1AD6-3EC9-70B5-0440CB87B96E}"/>
          </ac:spMkLst>
        </pc:spChg>
        <pc:spChg chg="add mod">
          <ac:chgData name="Yeswanth Sathyamoorthy" userId="535a2ad707cf05d0" providerId="Windows Live" clId="Web-{11A446F7-F3BE-4D23-A406-28C5DB9B444A}" dt="2023-03-31T14:27:33.412" v="2005" actId="20577"/>
          <ac:spMkLst>
            <pc:docMk/>
            <pc:sldMk cId="1468685796" sldId="272"/>
            <ac:spMk id="3" creationId="{8A11811B-34E3-1B6E-7055-D8C9855689B3}"/>
          </ac:spMkLst>
        </pc:spChg>
      </pc:sldChg>
    </pc:docChg>
  </pc:docChgLst>
  <pc:docChgLst>
    <pc:chgData name="Yeswanth Sathyamoorthy" userId="535a2ad707cf05d0" providerId="Windows Live" clId="Web-{E5550AFB-ECE0-4EE4-86A9-359907354526}"/>
    <pc:docChg chg="addSld delSld modSld">
      <pc:chgData name="Yeswanth Sathyamoorthy" userId="535a2ad707cf05d0" providerId="Windows Live" clId="Web-{E5550AFB-ECE0-4EE4-86A9-359907354526}" dt="2023-05-15T07:18:09.238" v="22"/>
      <pc:docMkLst>
        <pc:docMk/>
      </pc:docMkLst>
      <pc:sldChg chg="modSp">
        <pc:chgData name="Yeswanth Sathyamoorthy" userId="535a2ad707cf05d0" providerId="Windows Live" clId="Web-{E5550AFB-ECE0-4EE4-86A9-359907354526}" dt="2023-05-15T07:12:51.666" v="12" actId="20577"/>
        <pc:sldMkLst>
          <pc:docMk/>
          <pc:sldMk cId="2561566628" sldId="278"/>
        </pc:sldMkLst>
        <pc:spChg chg="mod">
          <ac:chgData name="Yeswanth Sathyamoorthy" userId="535a2ad707cf05d0" providerId="Windows Live" clId="Web-{E5550AFB-ECE0-4EE4-86A9-359907354526}" dt="2023-05-15T07:12:51.666" v="12" actId="20577"/>
          <ac:spMkLst>
            <pc:docMk/>
            <pc:sldMk cId="2561566628" sldId="278"/>
            <ac:spMk id="4" creationId="{FF87948D-287E-CC7F-5BDF-A145B6BF42D2}"/>
          </ac:spMkLst>
        </pc:spChg>
      </pc:sldChg>
      <pc:sldChg chg="new del">
        <pc:chgData name="Yeswanth Sathyamoorthy" userId="535a2ad707cf05d0" providerId="Windows Live" clId="Web-{E5550AFB-ECE0-4EE4-86A9-359907354526}" dt="2023-05-15T07:17:31.862" v="15"/>
        <pc:sldMkLst>
          <pc:docMk/>
          <pc:sldMk cId="2397280618" sldId="280"/>
        </pc:sldMkLst>
      </pc:sldChg>
      <pc:sldChg chg="modSp new del">
        <pc:chgData name="Yeswanth Sathyamoorthy" userId="535a2ad707cf05d0" providerId="Windows Live" clId="Web-{E5550AFB-ECE0-4EE4-86A9-359907354526}" dt="2023-05-15T07:18:09.238" v="22"/>
        <pc:sldMkLst>
          <pc:docMk/>
          <pc:sldMk cId="215933470" sldId="281"/>
        </pc:sldMkLst>
        <pc:spChg chg="mod">
          <ac:chgData name="Yeswanth Sathyamoorthy" userId="535a2ad707cf05d0" providerId="Windows Live" clId="Web-{E5550AFB-ECE0-4EE4-86A9-359907354526}" dt="2023-05-15T07:17:50.003" v="21" actId="20577"/>
          <ac:spMkLst>
            <pc:docMk/>
            <pc:sldMk cId="215933470" sldId="281"/>
            <ac:spMk id="2" creationId="{735A6EB8-48D9-E42E-F0C5-F3DD8686863D}"/>
          </ac:spMkLst>
        </pc:spChg>
      </pc:sldChg>
    </pc:docChg>
  </pc:docChgLst>
  <pc:docChgLst>
    <pc:chgData name="Yeswanth Sathyamoorthy" userId="535a2ad707cf05d0" providerId="Windows Live" clId="Web-{FDA0FCDA-A8B1-47FB-8B37-F3BCB2EB30F4}"/>
    <pc:docChg chg="modSld sldOrd">
      <pc:chgData name="Yeswanth Sathyamoorthy" userId="535a2ad707cf05d0" providerId="Windows Live" clId="Web-{FDA0FCDA-A8B1-47FB-8B37-F3BCB2EB30F4}" dt="2023-05-15T05:09:22.914" v="9"/>
      <pc:docMkLst>
        <pc:docMk/>
      </pc:docMkLst>
      <pc:sldChg chg="modSp">
        <pc:chgData name="Yeswanth Sathyamoorthy" userId="535a2ad707cf05d0" providerId="Windows Live" clId="Web-{FDA0FCDA-A8B1-47FB-8B37-F3BCB2EB30F4}" dt="2023-05-15T03:20:00.443" v="1" actId="20577"/>
        <pc:sldMkLst>
          <pc:docMk/>
          <pc:sldMk cId="1400123050" sldId="265"/>
        </pc:sldMkLst>
        <pc:spChg chg="mod">
          <ac:chgData name="Yeswanth Sathyamoorthy" userId="535a2ad707cf05d0" providerId="Windows Live" clId="Web-{FDA0FCDA-A8B1-47FB-8B37-F3BCB2EB30F4}" dt="2023-05-15T03:20:00.443" v="1" actId="20577"/>
          <ac:spMkLst>
            <pc:docMk/>
            <pc:sldMk cId="1400123050" sldId="265"/>
            <ac:spMk id="3" creationId="{822CD5ED-59B3-E063-F79B-FF4C20C8A4BC}"/>
          </ac:spMkLst>
        </pc:spChg>
      </pc:sldChg>
      <pc:sldChg chg="ord">
        <pc:chgData name="Yeswanth Sathyamoorthy" userId="535a2ad707cf05d0" providerId="Windows Live" clId="Web-{FDA0FCDA-A8B1-47FB-8B37-F3BCB2EB30F4}" dt="2023-05-15T05:09:22.914" v="9"/>
        <pc:sldMkLst>
          <pc:docMk/>
          <pc:sldMk cId="3722630878" sldId="268"/>
        </pc:sldMkLst>
      </pc:sldChg>
      <pc:sldChg chg="modSp">
        <pc:chgData name="Yeswanth Sathyamoorthy" userId="535a2ad707cf05d0" providerId="Windows Live" clId="Web-{FDA0FCDA-A8B1-47FB-8B37-F3BCB2EB30F4}" dt="2023-05-15T03:21:47.087" v="2" actId="1076"/>
        <pc:sldMkLst>
          <pc:docMk/>
          <pc:sldMk cId="2320779607" sldId="275"/>
        </pc:sldMkLst>
        <pc:picChg chg="mod">
          <ac:chgData name="Yeswanth Sathyamoorthy" userId="535a2ad707cf05d0" providerId="Windows Live" clId="Web-{FDA0FCDA-A8B1-47FB-8B37-F3BCB2EB30F4}" dt="2023-05-15T03:21:47.087" v="2" actId="1076"/>
          <ac:picMkLst>
            <pc:docMk/>
            <pc:sldMk cId="2320779607" sldId="275"/>
            <ac:picMk id="2" creationId="{C1764735-0B9E-11A6-C961-84C42BE29375}"/>
          </ac:picMkLst>
        </pc:picChg>
      </pc:sldChg>
      <pc:sldChg chg="modSp">
        <pc:chgData name="Yeswanth Sathyamoorthy" userId="535a2ad707cf05d0" providerId="Windows Live" clId="Web-{FDA0FCDA-A8B1-47FB-8B37-F3BCB2EB30F4}" dt="2023-05-15T05:07:19.285" v="8" actId="20577"/>
        <pc:sldMkLst>
          <pc:docMk/>
          <pc:sldMk cId="2561566628" sldId="278"/>
        </pc:sldMkLst>
        <pc:spChg chg="mod">
          <ac:chgData name="Yeswanth Sathyamoorthy" userId="535a2ad707cf05d0" providerId="Windows Live" clId="Web-{FDA0FCDA-A8B1-47FB-8B37-F3BCB2EB30F4}" dt="2023-05-15T05:07:19.285" v="8" actId="20577"/>
          <ac:spMkLst>
            <pc:docMk/>
            <pc:sldMk cId="2561566628" sldId="278"/>
            <ac:spMk id="4" creationId="{FF87948D-287E-CC7F-5BDF-A145B6BF42D2}"/>
          </ac:spMkLst>
        </pc:spChg>
      </pc:sldChg>
    </pc:docChg>
  </pc:docChgLst>
  <pc:docChgLst>
    <pc:chgData name="Yeswanth Sathyamoorthy" userId="535a2ad707cf05d0" providerId="Windows Live" clId="Web-{7ABE6DE7-FD41-4A9D-B692-70DA4BD171E5}"/>
    <pc:docChg chg="addSld delSld modSld sldOrd addMainMaster">
      <pc:chgData name="Yeswanth Sathyamoorthy" userId="535a2ad707cf05d0" providerId="Windows Live" clId="Web-{7ABE6DE7-FD41-4A9D-B692-70DA4BD171E5}" dt="2023-03-25T09:30:18.706" v="438"/>
      <pc:docMkLst>
        <pc:docMk/>
      </pc:docMkLst>
      <pc:sldChg chg="addSp delSp modSp del mod modClrScheme chgLayout">
        <pc:chgData name="Yeswanth Sathyamoorthy" userId="535a2ad707cf05d0" providerId="Windows Live" clId="Web-{7ABE6DE7-FD41-4A9D-B692-70DA4BD171E5}" dt="2023-03-25T08:57:11.850" v="399"/>
        <pc:sldMkLst>
          <pc:docMk/>
          <pc:sldMk cId="109857222" sldId="256"/>
        </pc:sldMkLst>
        <pc:spChg chg="del">
          <ac:chgData name="Yeswanth Sathyamoorthy" userId="535a2ad707cf05d0" providerId="Windows Live" clId="Web-{7ABE6DE7-FD41-4A9D-B692-70DA4BD171E5}" dt="2023-03-25T08:07:46.558" v="1"/>
          <ac:spMkLst>
            <pc:docMk/>
            <pc:sldMk cId="109857222" sldId="256"/>
            <ac:spMk id="2" creationId="{00000000-0000-0000-0000-000000000000}"/>
          </ac:spMkLst>
        </pc:spChg>
        <pc:spChg chg="del">
          <ac:chgData name="Yeswanth Sathyamoorthy" userId="535a2ad707cf05d0" providerId="Windows Live" clId="Web-{7ABE6DE7-FD41-4A9D-B692-70DA4BD171E5}" dt="2023-03-25T08:07:46.558" v="1"/>
          <ac:spMkLst>
            <pc:docMk/>
            <pc:sldMk cId="109857222" sldId="256"/>
            <ac:spMk id="3" creationId="{00000000-0000-0000-0000-000000000000}"/>
          </ac:spMkLst>
        </pc:spChg>
        <pc:spChg chg="add mod">
          <ac:chgData name="Yeswanth Sathyamoorthy" userId="535a2ad707cf05d0" providerId="Windows Live" clId="Web-{7ABE6DE7-FD41-4A9D-B692-70DA4BD171E5}" dt="2023-03-25T08:57:08.084" v="398" actId="20577"/>
          <ac:spMkLst>
            <pc:docMk/>
            <pc:sldMk cId="109857222" sldId="256"/>
            <ac:spMk id="6" creationId="{8531FB1E-C720-931A-8801-F14282FFE1ED}"/>
          </ac:spMkLst>
        </pc:spChg>
        <pc:picChg chg="del">
          <ac:chgData name="Yeswanth Sathyamoorthy" userId="535a2ad707cf05d0" providerId="Windows Live" clId="Web-{7ABE6DE7-FD41-4A9D-B692-70DA4BD171E5}" dt="2023-03-25T08:06:41.291" v="0"/>
          <ac:picMkLst>
            <pc:docMk/>
            <pc:sldMk cId="109857222" sldId="256"/>
            <ac:picMk id="4" creationId="{465487F6-BE4D-405D-F444-549BDAC183C0}"/>
          </ac:picMkLst>
        </pc:picChg>
        <pc:picChg chg="add del mod">
          <ac:chgData name="Yeswanth Sathyamoorthy" userId="535a2ad707cf05d0" providerId="Windows Live" clId="Web-{7ABE6DE7-FD41-4A9D-B692-70DA4BD171E5}" dt="2023-03-25T08:19:25.327" v="122"/>
          <ac:picMkLst>
            <pc:docMk/>
            <pc:sldMk cId="109857222" sldId="256"/>
            <ac:picMk id="5" creationId="{E2C29A56-A082-5E37-8C74-3F0B7392F818}"/>
          </ac:picMkLst>
        </pc:picChg>
      </pc:sldChg>
      <pc:sldChg chg="addSp delSp modSp del mod modClrScheme chgLayout">
        <pc:chgData name="Yeswanth Sathyamoorthy" userId="535a2ad707cf05d0" providerId="Windows Live" clId="Web-{7ABE6DE7-FD41-4A9D-B692-70DA4BD171E5}" dt="2023-03-25T08:11:06.439" v="27"/>
        <pc:sldMkLst>
          <pc:docMk/>
          <pc:sldMk cId="3542117155" sldId="257"/>
        </pc:sldMkLst>
        <pc:spChg chg="del">
          <ac:chgData name="Yeswanth Sathyamoorthy" userId="535a2ad707cf05d0" providerId="Windows Live" clId="Web-{7ABE6DE7-FD41-4A9D-B692-70DA4BD171E5}" dt="2023-03-25T08:09:14.841" v="6"/>
          <ac:spMkLst>
            <pc:docMk/>
            <pc:sldMk cId="3542117155" sldId="257"/>
            <ac:spMk id="2" creationId="{02D5C9B7-9C42-F219-729E-FC0264BE6E03}"/>
          </ac:spMkLst>
        </pc:spChg>
        <pc:spChg chg="del">
          <ac:chgData name="Yeswanth Sathyamoorthy" userId="535a2ad707cf05d0" providerId="Windows Live" clId="Web-{7ABE6DE7-FD41-4A9D-B692-70DA4BD171E5}" dt="2023-03-25T08:09:14.841" v="6"/>
          <ac:spMkLst>
            <pc:docMk/>
            <pc:sldMk cId="3542117155" sldId="257"/>
            <ac:spMk id="3" creationId="{543AD6BB-1A68-ED07-9AAC-C3FC9F002279}"/>
          </ac:spMkLst>
        </pc:spChg>
        <pc:picChg chg="add mod">
          <ac:chgData name="Yeswanth Sathyamoorthy" userId="535a2ad707cf05d0" providerId="Windows Live" clId="Web-{7ABE6DE7-FD41-4A9D-B692-70DA4BD171E5}" dt="2023-03-25T08:09:53.609" v="17" actId="14100"/>
          <ac:picMkLst>
            <pc:docMk/>
            <pc:sldMk cId="3542117155" sldId="257"/>
            <ac:picMk id="4" creationId="{F1C58256-6B99-9594-A827-35BA79F4F410}"/>
          </ac:picMkLst>
        </pc:picChg>
      </pc:sldChg>
      <pc:sldChg chg="addSp modSp new del ord">
        <pc:chgData name="Yeswanth Sathyamoorthy" userId="535a2ad707cf05d0" providerId="Windows Live" clId="Web-{7ABE6DE7-FD41-4A9D-B692-70DA4BD171E5}" dt="2023-03-25T08:18:10.372" v="116"/>
        <pc:sldMkLst>
          <pc:docMk/>
          <pc:sldMk cId="1871301401" sldId="258"/>
        </pc:sldMkLst>
        <pc:picChg chg="add mod">
          <ac:chgData name="Yeswanth Sathyamoorthy" userId="535a2ad707cf05d0" providerId="Windows Live" clId="Web-{7ABE6DE7-FD41-4A9D-B692-70DA4BD171E5}" dt="2023-03-25T08:10:33.126" v="25" actId="1076"/>
          <ac:picMkLst>
            <pc:docMk/>
            <pc:sldMk cId="1871301401" sldId="258"/>
            <ac:picMk id="2" creationId="{34E49D87-E3F4-B84B-713B-8E0AF73569A7}"/>
          </ac:picMkLst>
        </pc:picChg>
      </pc:sldChg>
      <pc:sldChg chg="new">
        <pc:chgData name="Yeswanth Sathyamoorthy" userId="535a2ad707cf05d0" providerId="Windows Live" clId="Web-{7ABE6DE7-FD41-4A9D-B692-70DA4BD171E5}" dt="2023-03-25T08:09:21.654" v="8"/>
        <pc:sldMkLst>
          <pc:docMk/>
          <pc:sldMk cId="2126725486" sldId="259"/>
        </pc:sldMkLst>
      </pc:sldChg>
      <pc:sldChg chg="add ord">
        <pc:chgData name="Yeswanth Sathyamoorthy" userId="535a2ad707cf05d0" providerId="Windows Live" clId="Web-{7ABE6DE7-FD41-4A9D-B692-70DA4BD171E5}" dt="2023-03-25T08:11:10.189" v="28"/>
        <pc:sldMkLst>
          <pc:docMk/>
          <pc:sldMk cId="3944974055" sldId="260"/>
        </pc:sldMkLst>
      </pc:sldChg>
      <pc:sldChg chg="add ord">
        <pc:chgData name="Yeswanth Sathyamoorthy" userId="535a2ad707cf05d0" providerId="Windows Live" clId="Web-{7ABE6DE7-FD41-4A9D-B692-70DA4BD171E5}" dt="2023-03-25T08:12:50.536" v="32"/>
        <pc:sldMkLst>
          <pc:docMk/>
          <pc:sldMk cId="4159745358" sldId="261"/>
        </pc:sldMkLst>
      </pc:sldChg>
      <pc:sldChg chg="modSp add ord">
        <pc:chgData name="Yeswanth Sathyamoorthy" userId="535a2ad707cf05d0" providerId="Windows Live" clId="Web-{7ABE6DE7-FD41-4A9D-B692-70DA4BD171E5}" dt="2023-03-25T09:06:16.551" v="417" actId="20577"/>
        <pc:sldMkLst>
          <pc:docMk/>
          <pc:sldMk cId="3875246148" sldId="262"/>
        </pc:sldMkLst>
        <pc:spChg chg="mod">
          <ac:chgData name="Yeswanth Sathyamoorthy" userId="535a2ad707cf05d0" providerId="Windows Live" clId="Web-{7ABE6DE7-FD41-4A9D-B692-70DA4BD171E5}" dt="2023-03-25T09:06:16.551" v="417" actId="20577"/>
          <ac:spMkLst>
            <pc:docMk/>
            <pc:sldMk cId="3875246148" sldId="262"/>
            <ac:spMk id="3" creationId="{C5FCB5E7-EEA8-F886-8927-B0CF882954ED}"/>
          </ac:spMkLst>
        </pc:spChg>
      </pc:sldChg>
      <pc:sldChg chg="add ord">
        <pc:chgData name="Yeswanth Sathyamoorthy" userId="535a2ad707cf05d0" providerId="Windows Live" clId="Web-{7ABE6DE7-FD41-4A9D-B692-70DA4BD171E5}" dt="2023-03-25T08:18:45.889" v="118"/>
        <pc:sldMkLst>
          <pc:docMk/>
          <pc:sldMk cId="767901316" sldId="263"/>
        </pc:sldMkLst>
      </pc:sldChg>
      <pc:sldChg chg="addSp delSp modSp add ord">
        <pc:chgData name="Yeswanth Sathyamoorthy" userId="535a2ad707cf05d0" providerId="Windows Live" clId="Web-{7ABE6DE7-FD41-4A9D-B692-70DA4BD171E5}" dt="2023-03-25T08:33:26.703" v="340" actId="1076"/>
        <pc:sldMkLst>
          <pc:docMk/>
          <pc:sldMk cId="1383488036" sldId="264"/>
        </pc:sldMkLst>
        <pc:spChg chg="add">
          <ac:chgData name="Yeswanth Sathyamoorthy" userId="535a2ad707cf05d0" providerId="Windows Live" clId="Web-{7ABE6DE7-FD41-4A9D-B692-70DA4BD171E5}" dt="2023-03-25T08:28:00.150" v="239"/>
          <ac:spMkLst>
            <pc:docMk/>
            <pc:sldMk cId="1383488036" sldId="264"/>
            <ac:spMk id="4" creationId="{1E7C67C3-3C83-568E-31AE-7657A855C403}"/>
          </ac:spMkLst>
        </pc:spChg>
        <pc:spChg chg="add mod">
          <ac:chgData name="Yeswanth Sathyamoorthy" userId="535a2ad707cf05d0" providerId="Windows Live" clId="Web-{7ABE6DE7-FD41-4A9D-B692-70DA4BD171E5}" dt="2023-03-25T08:33:26.703" v="340" actId="1076"/>
          <ac:spMkLst>
            <pc:docMk/>
            <pc:sldMk cId="1383488036" sldId="264"/>
            <ac:spMk id="5" creationId="{CC83753C-835B-EAF1-64D9-C3C48786CCC2}"/>
          </ac:spMkLst>
        </pc:spChg>
        <pc:spChg chg="mod">
          <ac:chgData name="Yeswanth Sathyamoorthy" userId="535a2ad707cf05d0" providerId="Windows Live" clId="Web-{7ABE6DE7-FD41-4A9D-B692-70DA4BD171E5}" dt="2023-03-25T08:20:11.204" v="131" actId="20577"/>
          <ac:spMkLst>
            <pc:docMk/>
            <pc:sldMk cId="1383488036" sldId="264"/>
            <ac:spMk id="7" creationId="{D380851C-FCCC-FAE1-3EDD-AE6BBFD4E880}"/>
          </ac:spMkLst>
        </pc:spChg>
        <pc:spChg chg="del mod">
          <ac:chgData name="Yeswanth Sathyamoorthy" userId="535a2ad707cf05d0" providerId="Windows Live" clId="Web-{7ABE6DE7-FD41-4A9D-B692-70DA4BD171E5}" dt="2023-03-25T08:27:52.978" v="238"/>
          <ac:spMkLst>
            <pc:docMk/>
            <pc:sldMk cId="1383488036" sldId="264"/>
            <ac:spMk id="8" creationId="{F678E828-32D0-FE13-3646-05F868C5EFB1}"/>
          </ac:spMkLst>
        </pc:spChg>
        <pc:spChg chg="mod">
          <ac:chgData name="Yeswanth Sathyamoorthy" userId="535a2ad707cf05d0" providerId="Windows Live" clId="Web-{7ABE6DE7-FD41-4A9D-B692-70DA4BD171E5}" dt="2023-03-25T08:22:07.493" v="161" actId="20577"/>
          <ac:spMkLst>
            <pc:docMk/>
            <pc:sldMk cId="1383488036" sldId="264"/>
            <ac:spMk id="116" creationId="{E5176B08-58FA-CD00-9562-F90F771D1E56}"/>
          </ac:spMkLst>
        </pc:spChg>
        <pc:spChg chg="del mod">
          <ac:chgData name="Yeswanth Sathyamoorthy" userId="535a2ad707cf05d0" providerId="Windows Live" clId="Web-{7ABE6DE7-FD41-4A9D-B692-70DA4BD171E5}" dt="2023-03-25T08:25:54.959" v="191"/>
          <ac:spMkLst>
            <pc:docMk/>
            <pc:sldMk cId="1383488036" sldId="264"/>
            <ac:spMk id="117" creationId="{930AF136-5704-D9F3-DBEC-EF9EB3A31DC0}"/>
          </ac:spMkLst>
        </pc:spChg>
        <pc:picChg chg="del">
          <ac:chgData name="Yeswanth Sathyamoorthy" userId="535a2ad707cf05d0" providerId="Windows Live" clId="Web-{7ABE6DE7-FD41-4A9D-B692-70DA4BD171E5}" dt="2023-03-25T08:19:21.233" v="121"/>
          <ac:picMkLst>
            <pc:docMk/>
            <pc:sldMk cId="1383488036" sldId="264"/>
            <ac:picMk id="2" creationId="{FEDA3D5E-8FA8-178C-501A-865100FA03D9}"/>
          </ac:picMkLst>
        </pc:picChg>
        <pc:picChg chg="add mod">
          <ac:chgData name="Yeswanth Sathyamoorthy" userId="535a2ad707cf05d0" providerId="Windows Live" clId="Web-{7ABE6DE7-FD41-4A9D-B692-70DA4BD171E5}" dt="2023-03-25T08:33:06.562" v="336" actId="1076"/>
          <ac:picMkLst>
            <pc:docMk/>
            <pc:sldMk cId="1383488036" sldId="264"/>
            <ac:picMk id="3" creationId="{D1B29382-DFE5-9456-E77F-202EBFA56A4A}"/>
          </ac:picMkLst>
        </pc:picChg>
      </pc:sldChg>
      <pc:sldChg chg="modSp add ord">
        <pc:chgData name="Yeswanth Sathyamoorthy" userId="535a2ad707cf05d0" providerId="Windows Live" clId="Web-{7ABE6DE7-FD41-4A9D-B692-70DA4BD171E5}" dt="2023-03-25T09:10:07.479" v="419" actId="1076"/>
        <pc:sldMkLst>
          <pc:docMk/>
          <pc:sldMk cId="1400123050" sldId="265"/>
        </pc:sldMkLst>
        <pc:spChg chg="mod">
          <ac:chgData name="Yeswanth Sathyamoorthy" userId="535a2ad707cf05d0" providerId="Windows Live" clId="Web-{7ABE6DE7-FD41-4A9D-B692-70DA4BD171E5}" dt="2023-03-25T08:31:40.083" v="293" actId="14100"/>
          <ac:spMkLst>
            <pc:docMk/>
            <pc:sldMk cId="1400123050" sldId="265"/>
            <ac:spMk id="2" creationId="{00000000-0000-0000-0000-000000000000}"/>
          </ac:spMkLst>
        </pc:spChg>
        <pc:spChg chg="mod">
          <ac:chgData name="Yeswanth Sathyamoorthy" userId="535a2ad707cf05d0" providerId="Windows Live" clId="Web-{7ABE6DE7-FD41-4A9D-B692-70DA4BD171E5}" dt="2023-03-25T08:32:21.152" v="325" actId="20577"/>
          <ac:spMkLst>
            <pc:docMk/>
            <pc:sldMk cId="1400123050" sldId="265"/>
            <ac:spMk id="3" creationId="{00000000-0000-0000-0000-000000000000}"/>
          </ac:spMkLst>
        </pc:spChg>
        <pc:picChg chg="mod">
          <ac:chgData name="Yeswanth Sathyamoorthy" userId="535a2ad707cf05d0" providerId="Windows Live" clId="Web-{7ABE6DE7-FD41-4A9D-B692-70DA4BD171E5}" dt="2023-03-25T09:10:07.479" v="419" actId="1076"/>
          <ac:picMkLst>
            <pc:docMk/>
            <pc:sldMk cId="1400123050" sldId="265"/>
            <ac:picMk id="17" creationId="{7B52EF2F-E72B-1AC3-B081-1AE1E427F97C}"/>
          </ac:picMkLst>
        </pc:picChg>
      </pc:sldChg>
      <pc:sldChg chg="addSp delSp modSp add ord">
        <pc:chgData name="Yeswanth Sathyamoorthy" userId="535a2ad707cf05d0" providerId="Windows Live" clId="Web-{7ABE6DE7-FD41-4A9D-B692-70DA4BD171E5}" dt="2023-03-25T09:30:18.706" v="438"/>
        <pc:sldMkLst>
          <pc:docMk/>
          <pc:sldMk cId="2370105445" sldId="266"/>
        </pc:sldMkLst>
        <pc:spChg chg="mod">
          <ac:chgData name="Yeswanth Sathyamoorthy" userId="535a2ad707cf05d0" providerId="Windows Live" clId="Web-{7ABE6DE7-FD41-4A9D-B692-70DA4BD171E5}" dt="2023-03-25T08:38:02.382" v="380" actId="20577"/>
          <ac:spMkLst>
            <pc:docMk/>
            <pc:sldMk cId="2370105445" sldId="266"/>
            <ac:spMk id="3" creationId="{CE4EFE20-3293-1413-F7A3-9198B8855F67}"/>
          </ac:spMkLst>
        </pc:spChg>
        <pc:spChg chg="mod">
          <ac:chgData name="Yeswanth Sathyamoorthy" userId="535a2ad707cf05d0" providerId="Windows Live" clId="Web-{7ABE6DE7-FD41-4A9D-B692-70DA4BD171E5}" dt="2023-03-25T08:50:31.214" v="382" actId="1076"/>
          <ac:spMkLst>
            <pc:docMk/>
            <pc:sldMk cId="2370105445" sldId="266"/>
            <ac:spMk id="9" creationId="{46949F11-CCB9-84A8-A86F-46BCBF34EDE7}"/>
          </ac:spMkLst>
        </pc:spChg>
        <pc:picChg chg="del">
          <ac:chgData name="Yeswanth Sathyamoorthy" userId="535a2ad707cf05d0" providerId="Windows Live" clId="Web-{7ABE6DE7-FD41-4A9D-B692-70DA4BD171E5}" dt="2023-03-25T08:34:05.954" v="342"/>
          <ac:picMkLst>
            <pc:docMk/>
            <pc:sldMk cId="2370105445" sldId="266"/>
            <ac:picMk id="2" creationId="{D7AA92B9-5DE6-FD1A-D9BA-BB1415C12DE0}"/>
          </ac:picMkLst>
        </pc:picChg>
        <pc:picChg chg="add del mod">
          <ac:chgData name="Yeswanth Sathyamoorthy" userId="535a2ad707cf05d0" providerId="Windows Live" clId="Web-{7ABE6DE7-FD41-4A9D-B692-70DA4BD171E5}" dt="2023-03-25T08:37:30.147" v="366"/>
          <ac:picMkLst>
            <pc:docMk/>
            <pc:sldMk cId="2370105445" sldId="266"/>
            <ac:picMk id="4" creationId="{EFB72DC5-9212-7687-593C-D084870131E5}"/>
          </ac:picMkLst>
        </pc:picChg>
        <pc:picChg chg="add del mod">
          <ac:chgData name="Yeswanth Sathyamoorthy" userId="535a2ad707cf05d0" providerId="Windows Live" clId="Web-{7ABE6DE7-FD41-4A9D-B692-70DA4BD171E5}" dt="2023-03-25T09:24:43.070" v="420"/>
          <ac:picMkLst>
            <pc:docMk/>
            <pc:sldMk cId="2370105445" sldId="266"/>
            <ac:picMk id="5" creationId="{4BB02325-1634-8963-BA16-62701599675B}"/>
          </ac:picMkLst>
        </pc:picChg>
        <pc:picChg chg="add del mod">
          <ac:chgData name="Yeswanth Sathyamoorthy" userId="535a2ad707cf05d0" providerId="Windows Live" clId="Web-{7ABE6DE7-FD41-4A9D-B692-70DA4BD171E5}" dt="2023-03-25T09:27:57.809" v="428"/>
          <ac:picMkLst>
            <pc:docMk/>
            <pc:sldMk cId="2370105445" sldId="266"/>
            <ac:picMk id="7" creationId="{FAA4EB32-3EB6-AC2D-D9B4-FFBB7407BC45}"/>
          </ac:picMkLst>
        </pc:picChg>
        <pc:picChg chg="add del mod">
          <ac:chgData name="Yeswanth Sathyamoorthy" userId="535a2ad707cf05d0" providerId="Windows Live" clId="Web-{7ABE6DE7-FD41-4A9D-B692-70DA4BD171E5}" dt="2023-03-25T09:30:18.706" v="438"/>
          <ac:picMkLst>
            <pc:docMk/>
            <pc:sldMk cId="2370105445" sldId="266"/>
            <ac:picMk id="11" creationId="{B5881C57-0E67-2CAE-1348-187B331A05D2}"/>
          </ac:picMkLst>
        </pc:picChg>
        <pc:picChg chg="add del mod">
          <ac:chgData name="Yeswanth Sathyamoorthy" userId="535a2ad707cf05d0" providerId="Windows Live" clId="Web-{7ABE6DE7-FD41-4A9D-B692-70DA4BD171E5}" dt="2023-03-25T09:30:17.456" v="437"/>
          <ac:picMkLst>
            <pc:docMk/>
            <pc:sldMk cId="2370105445" sldId="266"/>
            <ac:picMk id="13" creationId="{5EAE6EAD-6D21-068E-9570-88B656E3A6D2}"/>
          </ac:picMkLst>
        </pc:picChg>
      </pc:sldChg>
      <pc:sldMasterChg chg="add addSldLayout">
        <pc:chgData name="Yeswanth Sathyamoorthy" userId="535a2ad707cf05d0" providerId="Windows Live" clId="Web-{7ABE6DE7-FD41-4A9D-B692-70DA4BD171E5}" dt="2023-03-25T08:11:01.689" v="26"/>
        <pc:sldMasterMkLst>
          <pc:docMk/>
          <pc:sldMasterMk cId="4125823609" sldId="2147483685"/>
        </pc:sldMasterMkLst>
        <pc:sldLayoutChg chg="add">
          <pc:chgData name="Yeswanth Sathyamoorthy" userId="535a2ad707cf05d0" providerId="Windows Live" clId="Web-{7ABE6DE7-FD41-4A9D-B692-70DA4BD171E5}" dt="2023-03-25T08:11:01.689" v="26"/>
          <pc:sldLayoutMkLst>
            <pc:docMk/>
            <pc:sldMasterMk cId="4125823609" sldId="2147483685"/>
            <pc:sldLayoutMk cId="2181754705" sldId="2147483674"/>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780391190" sldId="2147483675"/>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1579513781" sldId="2147483676"/>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2408763836" sldId="2147483677"/>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2095294255" sldId="2147483678"/>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205197085" sldId="2147483679"/>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599166858" sldId="2147483680"/>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2521052525" sldId="2147483681"/>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2423955713" sldId="2147483682"/>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969921854" sldId="2147483683"/>
          </pc:sldLayoutMkLst>
        </pc:sldLayoutChg>
        <pc:sldLayoutChg chg="add">
          <pc:chgData name="Yeswanth Sathyamoorthy" userId="535a2ad707cf05d0" providerId="Windows Live" clId="Web-{7ABE6DE7-FD41-4A9D-B692-70DA4BD171E5}" dt="2023-03-25T08:11:01.689" v="26"/>
          <pc:sldLayoutMkLst>
            <pc:docMk/>
            <pc:sldMasterMk cId="4125823609" sldId="2147483685"/>
            <pc:sldLayoutMk cId="3784400781" sldId="2147483684"/>
          </pc:sldLayoutMkLst>
        </pc:sldLayoutChg>
      </pc:sldMasterChg>
    </pc:docChg>
  </pc:docChgLst>
</pc:chgInfo>
</file>

<file path=ppt/media/image1.jpeg>
</file>

<file path=ppt/media/image2.gif>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GB" smtClean="0"/>
              <a:t>15/05/2023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15/05/2023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15/05/2023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5/15/2023</a:t>
            </a:fld>
            <a:endParaRPr lang="en-US"/>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991668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5/15/2023</a:t>
            </a:fld>
            <a:endParaRPr lang="en-US"/>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5210525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5/15/2023</a:t>
            </a:fld>
            <a:endParaRPr lang="en-US"/>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23955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5/15/2023</a:t>
            </a:fld>
            <a:endParaRPr lang="en-US"/>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9699218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5/15/2023</a:t>
            </a:fld>
            <a:endParaRPr lang="en-US"/>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844007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5/15/2023</a:t>
            </a:fld>
            <a:endParaRPr lang="en-US"/>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952942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5/15/2023</a:t>
            </a:fld>
            <a:endParaRPr lang="en-US"/>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1817547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5/15/2023</a:t>
            </a:fld>
            <a:endParaRPr lang="en-US"/>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780391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15/05/2023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5/15/2023</a:t>
            </a:fld>
            <a:endParaRPr lang="en-US"/>
          </a:p>
        </p:txBody>
      </p:sp>
      <p:sp>
        <p:nvSpPr>
          <p:cNvPr id="6" name="Footer Placeholder 5"/>
          <p:cNvSpPr>
            <a:spLocks noGrp="1"/>
          </p:cNvSpPr>
          <p:nvPr>
            <p:ph type="ftr" sz="quarter" idx="11"/>
          </p:nvPr>
        </p:nvSpPr>
        <p:spPr>
          <a:xfrm>
            <a:off x="1097279" y="6446838"/>
            <a:ext cx="6818262" cy="365125"/>
          </a:xfr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5795137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5/15/2023</a:t>
            </a:fld>
            <a:endParaRPr lang="en-US"/>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087638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5/15/2023</a:t>
            </a:fld>
            <a:endParaRPr lang="en-US"/>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5197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15/05/2023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846CE7D5-CF57-46EF-B807-FDD0502418D4}" type="datetimeFigureOut">
              <a:rPr lang="en-GB" smtClean="0"/>
              <a:t>15/05/2023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846CE7D5-CF57-46EF-B807-FDD0502418D4}" type="datetimeFigureOut">
              <a:rPr lang="en-GB" smtClean="0"/>
              <a:t>15/05/2023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GB" smtClean="0"/>
              <a:t>15/05/2023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15/05/2023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15/05/2023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15/05/2023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15/05/2023</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5/15/2023</a:t>
            </a:fld>
            <a:endParaRPr lang="en-US"/>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5823609"/>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289754" y="639097"/>
            <a:ext cx="6253317" cy="3686015"/>
          </a:xfrm>
        </p:spPr>
        <p:txBody>
          <a:bodyPr vert="horz" lIns="91440" tIns="45720" rIns="91440" bIns="45720" rtlCol="0">
            <a:normAutofit/>
          </a:bodyPr>
          <a:lstStyle/>
          <a:p>
            <a:pPr algn="ctr"/>
            <a:r>
              <a:rPr lang="en-US" sz="6200">
                <a:latin typeface="Poppins"/>
                <a:cs typeface="Poppins"/>
              </a:rPr>
              <a:t>CAR ACCIDENT</a:t>
            </a:r>
            <a:br>
              <a:rPr lang="en-US" sz="6200">
                <a:latin typeface="Poppins"/>
                <a:cs typeface="Poppins"/>
              </a:rPr>
            </a:br>
            <a:r>
              <a:rPr lang="en-US" sz="6200">
                <a:latin typeface="Poppins"/>
                <a:cs typeface="Poppins"/>
              </a:rPr>
              <a:t>INDICATING</a:t>
            </a:r>
            <a:br>
              <a:rPr lang="en-US" sz="6200">
                <a:latin typeface="Poppins"/>
                <a:cs typeface="Poppins"/>
              </a:rPr>
            </a:br>
            <a:r>
              <a:rPr lang="en-US" sz="6200">
                <a:latin typeface="Poppins"/>
                <a:cs typeface="Poppins"/>
              </a:rPr>
              <a:t>SYSTEM </a:t>
            </a:r>
            <a:endParaRPr lang="en-US"/>
          </a:p>
        </p:txBody>
      </p:sp>
      <p:pic>
        <p:nvPicPr>
          <p:cNvPr id="17" name="Picture 3" descr="Cells as seen on a microscope">
            <a:extLst>
              <a:ext uri="{FF2B5EF4-FFF2-40B4-BE49-F238E27FC236}">
                <a16:creationId xmlns:a16="http://schemas.microsoft.com/office/drawing/2014/main" id="{7B52EF2F-E72B-1AC3-B081-1AE1E427F97C}"/>
              </a:ext>
            </a:extLst>
          </p:cNvPr>
          <p:cNvPicPr>
            <a:picLocks noChangeAspect="1"/>
          </p:cNvPicPr>
          <p:nvPr/>
        </p:nvPicPr>
        <p:blipFill rotWithShape="1">
          <a:blip r:embed="rId2"/>
          <a:srcRect l="33011" r="16297"/>
          <a:stretch/>
        </p:blipFill>
        <p:spPr>
          <a:xfrm>
            <a:off x="-1" y="1"/>
            <a:ext cx="4635315" cy="6857999"/>
          </a:xfrm>
          <a:prstGeom prst="rect">
            <a:avLst/>
          </a:prstGeom>
        </p:spPr>
      </p:pic>
      <p:cxnSp>
        <p:nvCxnSpPr>
          <p:cNvPr id="26" name="Straight Connector 25">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22CD5ED-59B3-E063-F79B-FF4C20C8A4BC}"/>
              </a:ext>
            </a:extLst>
          </p:cNvPr>
          <p:cNvSpPr txBox="1"/>
          <p:nvPr/>
        </p:nvSpPr>
        <p:spPr>
          <a:xfrm>
            <a:off x="5534526" y="4566324"/>
            <a:ext cx="565294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endParaRPr lang="en-GB" u="sng" dirty="0">
              <a:cs typeface="Calibri"/>
            </a:endParaRPr>
          </a:p>
        </p:txBody>
      </p:sp>
    </p:spTree>
    <p:extLst>
      <p:ext uri="{BB962C8B-B14F-4D97-AF65-F5344CB8AC3E}">
        <p14:creationId xmlns:p14="http://schemas.microsoft.com/office/powerpoint/2010/main" val="1400123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95AA4A-4DF9-127B-B33F-BC5EE3654520}"/>
              </a:ext>
            </a:extLst>
          </p:cNvPr>
          <p:cNvSpPr txBox="1"/>
          <p:nvPr/>
        </p:nvSpPr>
        <p:spPr>
          <a:xfrm>
            <a:off x="181155" y="238665"/>
            <a:ext cx="7703388" cy="32932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u="sng">
                <a:solidFill>
                  <a:srgbClr val="191919"/>
                </a:solidFill>
                <a:uFill>
                  <a:solidFill>
                    <a:srgbClr val="000000"/>
                  </a:solidFill>
                </a:uFill>
                <a:latin typeface="Times New Roman"/>
                <a:cs typeface="Times New Roman"/>
              </a:rPr>
              <a:t>NEO-6M GPS Module</a:t>
            </a:r>
          </a:p>
          <a:p>
            <a:endParaRPr lang="en-US" sz="2400" b="1" u="sng">
              <a:solidFill>
                <a:srgbClr val="191919"/>
              </a:solidFill>
              <a:uFill>
                <a:solidFill>
                  <a:srgbClr val="000000"/>
                </a:solidFill>
              </a:uFill>
              <a:latin typeface="Times New Roman"/>
              <a:cs typeface="Times New Roman"/>
            </a:endParaRPr>
          </a:p>
          <a:p>
            <a:pPr algn="just"/>
            <a:r>
              <a:rPr lang="en-US" sz="2000">
                <a:latin typeface="Calisto MT"/>
              </a:rPr>
              <a:t>NEO-6M GPS module is the module that can track 22 satellites and identify locations anywhere in the world. It can serve as a great launch pad for anyone looking to get into the world of GPS. The module can also receive data from the satellite-based augmentation system (SBAS) to improve accuracy in areas with poor GPS signal quality.</a:t>
            </a:r>
          </a:p>
          <a:p>
            <a:pPr algn="just"/>
            <a:r>
              <a:rPr lang="en-US" sz="2000">
                <a:latin typeface="Calisto MT"/>
              </a:rPr>
              <a:t>They are low power (suitable for battery operated devices), affordable and easy to interface.</a:t>
            </a:r>
          </a:p>
        </p:txBody>
      </p:sp>
      <p:pic>
        <p:nvPicPr>
          <p:cNvPr id="3" name="Picture 3" descr="A picture containing electronics&#10;&#10;Description automatically generated">
            <a:extLst>
              <a:ext uri="{FF2B5EF4-FFF2-40B4-BE49-F238E27FC236}">
                <a16:creationId xmlns:a16="http://schemas.microsoft.com/office/drawing/2014/main" id="{67B739E2-2BD4-36D6-2ACC-2D4A51DD8759}"/>
              </a:ext>
            </a:extLst>
          </p:cNvPr>
          <p:cNvPicPr>
            <a:picLocks noChangeAspect="1"/>
          </p:cNvPicPr>
          <p:nvPr/>
        </p:nvPicPr>
        <p:blipFill>
          <a:blip r:embed="rId2"/>
          <a:stretch>
            <a:fillRect/>
          </a:stretch>
        </p:blipFill>
        <p:spPr>
          <a:xfrm>
            <a:off x="7815531" y="432545"/>
            <a:ext cx="4310332" cy="2412944"/>
          </a:xfrm>
          <a:prstGeom prst="rect">
            <a:avLst/>
          </a:prstGeom>
        </p:spPr>
      </p:pic>
      <p:sp>
        <p:nvSpPr>
          <p:cNvPr id="4" name="TextBox 3">
            <a:extLst>
              <a:ext uri="{FF2B5EF4-FFF2-40B4-BE49-F238E27FC236}">
                <a16:creationId xmlns:a16="http://schemas.microsoft.com/office/drawing/2014/main" id="{ABE7D242-6577-7B1E-19F8-16913F813B70}"/>
              </a:ext>
            </a:extLst>
          </p:cNvPr>
          <p:cNvSpPr txBox="1"/>
          <p:nvPr/>
        </p:nvSpPr>
        <p:spPr>
          <a:xfrm>
            <a:off x="181154" y="3430437"/>
            <a:ext cx="7804028" cy="298543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u="sng">
                <a:uFill>
                  <a:solidFill>
                    <a:srgbClr val="000000"/>
                  </a:solidFill>
                </a:uFill>
                <a:latin typeface="Times New Roman"/>
                <a:cs typeface="Times New Roman"/>
              </a:rPr>
              <a:t>SIM900 GSM/GPRS shield</a:t>
            </a:r>
          </a:p>
          <a:p>
            <a:pPr algn="just"/>
            <a:endParaRPr lang="en-US" sz="2000" b="1" u="sng">
              <a:uFill>
                <a:solidFill>
                  <a:srgbClr val="000000"/>
                </a:solidFill>
              </a:uFill>
              <a:latin typeface="Calisto MT"/>
            </a:endParaRPr>
          </a:p>
          <a:p>
            <a:pPr algn="just"/>
            <a:r>
              <a:rPr lang="en-US" sz="2000">
                <a:solidFill>
                  <a:srgbClr val="191919"/>
                </a:solidFill>
                <a:uFill>
                  <a:solidFill>
                    <a:srgbClr val="000000"/>
                  </a:solidFill>
                </a:uFill>
                <a:latin typeface="Calisto MT"/>
              </a:rPr>
              <a:t>The SIM900 GSM/GPRS shield is a GSM modem that can be used in a variety of IOT projects. You can use this shield to do almost anything a normal cell phone can do, such as sending SMS messages, making phone calls, connecting to the Internet via GPRS, and much more.</a:t>
            </a:r>
          </a:p>
          <a:p>
            <a:pPr algn="just"/>
            <a:r>
              <a:rPr lang="en-US" sz="2000">
                <a:solidFill>
                  <a:srgbClr val="191919"/>
                </a:solidFill>
                <a:uFill>
                  <a:solidFill>
                    <a:srgbClr val="000000"/>
                  </a:solidFill>
                </a:uFill>
                <a:latin typeface="Calisto MT"/>
              </a:rPr>
              <a:t>To top it all off, the shield supports quad-band GSM/GPRS networks, which means it will work almost anywhere in the world.</a:t>
            </a:r>
          </a:p>
        </p:txBody>
      </p:sp>
      <p:pic>
        <p:nvPicPr>
          <p:cNvPr id="8" name="Picture 8">
            <a:extLst>
              <a:ext uri="{FF2B5EF4-FFF2-40B4-BE49-F238E27FC236}">
                <a16:creationId xmlns:a16="http://schemas.microsoft.com/office/drawing/2014/main" id="{15BEAE56-A487-0A2E-DBE2-6E8C7D2D687A}"/>
              </a:ext>
            </a:extLst>
          </p:cNvPr>
          <p:cNvPicPr>
            <a:picLocks noChangeAspect="1"/>
          </p:cNvPicPr>
          <p:nvPr/>
        </p:nvPicPr>
        <p:blipFill>
          <a:blip r:embed="rId3"/>
          <a:stretch>
            <a:fillRect/>
          </a:stretch>
        </p:blipFill>
        <p:spPr>
          <a:xfrm>
            <a:off x="8043683" y="2788758"/>
            <a:ext cx="3825274" cy="3566482"/>
          </a:xfrm>
          <a:prstGeom prst="rect">
            <a:avLst/>
          </a:prstGeom>
        </p:spPr>
      </p:pic>
    </p:spTree>
    <p:extLst>
      <p:ext uri="{BB962C8B-B14F-4D97-AF65-F5344CB8AC3E}">
        <p14:creationId xmlns:p14="http://schemas.microsoft.com/office/powerpoint/2010/main" val="2587875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C1764735-0B9E-11A6-C961-84C42BE29375}"/>
              </a:ext>
            </a:extLst>
          </p:cNvPr>
          <p:cNvPicPr>
            <a:picLocks noChangeAspect="1"/>
          </p:cNvPicPr>
          <p:nvPr/>
        </p:nvPicPr>
        <p:blipFill>
          <a:blip r:embed="rId2"/>
          <a:stretch>
            <a:fillRect/>
          </a:stretch>
        </p:blipFill>
        <p:spPr>
          <a:xfrm>
            <a:off x="1762432" y="-447426"/>
            <a:ext cx="9026103" cy="5271133"/>
          </a:xfrm>
          <a:prstGeom prst="rect">
            <a:avLst/>
          </a:prstGeom>
        </p:spPr>
      </p:pic>
      <p:sp>
        <p:nvSpPr>
          <p:cNvPr id="3" name="TextBox 2">
            <a:extLst>
              <a:ext uri="{FF2B5EF4-FFF2-40B4-BE49-F238E27FC236}">
                <a16:creationId xmlns:a16="http://schemas.microsoft.com/office/drawing/2014/main" id="{6648C94D-A327-CA4B-3F2A-82C3CCF48F66}"/>
              </a:ext>
            </a:extLst>
          </p:cNvPr>
          <p:cNvSpPr txBox="1"/>
          <p:nvPr/>
        </p:nvSpPr>
        <p:spPr>
          <a:xfrm>
            <a:off x="3999406" y="5487150"/>
            <a:ext cx="547489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4000" b="1">
                <a:cs typeface="Calibri"/>
              </a:rPr>
              <a:t>CIRCUIT CONNECTION</a:t>
            </a:r>
          </a:p>
        </p:txBody>
      </p:sp>
    </p:spTree>
    <p:extLst>
      <p:ext uri="{BB962C8B-B14F-4D97-AF65-F5344CB8AC3E}">
        <p14:creationId xmlns:p14="http://schemas.microsoft.com/office/powerpoint/2010/main" val="2320779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5014DE1B-FD50-40B1-A8A5-304666E7C6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1B41FE9-4F8F-4675-8668-D3330B371A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a:extLst>
              <a:ext uri="{FF2B5EF4-FFF2-40B4-BE49-F238E27FC236}">
                <a16:creationId xmlns:a16="http://schemas.microsoft.com/office/drawing/2014/main" id="{53322E55-D3C6-E0C9-B2E8-A9907381F56F}"/>
              </a:ext>
            </a:extLst>
          </p:cNvPr>
          <p:cNvPicPr>
            <a:picLocks noChangeAspect="1"/>
          </p:cNvPicPr>
          <p:nvPr/>
        </p:nvPicPr>
        <p:blipFill>
          <a:blip r:embed="rId2"/>
          <a:stretch>
            <a:fillRect/>
          </a:stretch>
        </p:blipFill>
        <p:spPr>
          <a:xfrm>
            <a:off x="1878578" y="499869"/>
            <a:ext cx="2933591" cy="5891283"/>
          </a:xfrm>
          <a:prstGeom prst="rect">
            <a:avLst/>
          </a:prstGeom>
        </p:spPr>
      </p:pic>
      <p:cxnSp>
        <p:nvCxnSpPr>
          <p:cNvPr id="33" name="Straight Connector 32">
            <a:extLst>
              <a:ext uri="{FF2B5EF4-FFF2-40B4-BE49-F238E27FC236}">
                <a16:creationId xmlns:a16="http://schemas.microsoft.com/office/drawing/2014/main" id="{E230929C-760C-4746-B0AE-0D09A78A887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038225"/>
            <a:ext cx="0" cy="476250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2" name="Picture 2" descr="A picture containing text&#10;&#10;Description automatically generated">
            <a:extLst>
              <a:ext uri="{FF2B5EF4-FFF2-40B4-BE49-F238E27FC236}">
                <a16:creationId xmlns:a16="http://schemas.microsoft.com/office/drawing/2014/main" id="{BB70034B-0C7F-5818-308C-631039D7B832}"/>
              </a:ext>
            </a:extLst>
          </p:cNvPr>
          <p:cNvPicPr>
            <a:picLocks noChangeAspect="1"/>
          </p:cNvPicPr>
          <p:nvPr/>
        </p:nvPicPr>
        <p:blipFill>
          <a:blip r:embed="rId3"/>
          <a:stretch>
            <a:fillRect/>
          </a:stretch>
        </p:blipFill>
        <p:spPr>
          <a:xfrm>
            <a:off x="6170602" y="1961609"/>
            <a:ext cx="5467067" cy="3255346"/>
          </a:xfrm>
          <a:prstGeom prst="rect">
            <a:avLst/>
          </a:prstGeom>
        </p:spPr>
      </p:pic>
      <p:sp>
        <p:nvSpPr>
          <p:cNvPr id="4" name="TextBox 3">
            <a:extLst>
              <a:ext uri="{FF2B5EF4-FFF2-40B4-BE49-F238E27FC236}">
                <a16:creationId xmlns:a16="http://schemas.microsoft.com/office/drawing/2014/main" id="{76DF5649-0C02-5732-34F0-AA1465187FF8}"/>
              </a:ext>
            </a:extLst>
          </p:cNvPr>
          <p:cNvSpPr txBox="1"/>
          <p:nvPr/>
        </p:nvSpPr>
        <p:spPr>
          <a:xfrm>
            <a:off x="4961702" y="389626"/>
            <a:ext cx="274320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sz="4800" b="1">
                <a:cs typeface="Calibri"/>
              </a:rPr>
              <a:t>OUTPUT</a:t>
            </a:r>
          </a:p>
        </p:txBody>
      </p:sp>
    </p:spTree>
    <p:extLst>
      <p:ext uri="{BB962C8B-B14F-4D97-AF65-F5344CB8AC3E}">
        <p14:creationId xmlns:p14="http://schemas.microsoft.com/office/powerpoint/2010/main" val="5708447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4051EB-9461-3345-6A2F-5D3BEB43E0E6}"/>
              </a:ext>
            </a:extLst>
          </p:cNvPr>
          <p:cNvSpPr txBox="1"/>
          <p:nvPr/>
        </p:nvSpPr>
        <p:spPr>
          <a:xfrm>
            <a:off x="885646" y="66136"/>
            <a:ext cx="10262558" cy="64325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b="1"/>
              <a:t>CONCLUSION</a:t>
            </a:r>
          </a:p>
          <a:p>
            <a:pPr algn="ctr"/>
            <a:endParaRPr lang="en-US" sz="1200" b="1" u="sng">
              <a:latin typeface="Arial"/>
              <a:cs typeface="Arial"/>
            </a:endParaRPr>
          </a:p>
          <a:p>
            <a:pPr algn="just"/>
            <a:r>
              <a:rPr lang="en-US" sz="2000" b="1">
                <a:latin typeface="Calisto MT"/>
              </a:rPr>
              <a:t>In conclusion, the car accident indicating system using Arduino, impact and collision sensor, SIM900 GSM module, and NEO-6M GPS module is a highly effective and efficient tool for monitoring and detecting accidents in vehicles. With the ability to detect and measure the impact and collision forces, the system can accurately determine whether an accident has occurred and immediately send an alert to emergency services via the GSM module. Additionally, the system can provide the precise location of the accident using the GPS module, allowing emergency services to respond quickly and effectively. </a:t>
            </a:r>
          </a:p>
          <a:p>
            <a:pPr algn="just"/>
            <a:endParaRPr lang="en-US" sz="2000" b="1">
              <a:latin typeface="Calisto MT"/>
            </a:endParaRPr>
          </a:p>
          <a:p>
            <a:pPr algn="just"/>
            <a:r>
              <a:rPr lang="en-US" sz="2000" b="1">
                <a:latin typeface="Calisto MT"/>
              </a:rPr>
              <a:t>The system is relatively easy to install and operate, making it accessible to a wide range of users. Its compact and lightweight design also ensures that it does not add any significant weight to the vehicle, making it ideal for use in various types of vehicles, including cars, trucks, and motorcycles. </a:t>
            </a:r>
          </a:p>
          <a:p>
            <a:pPr algn="just"/>
            <a:endParaRPr lang="en-US" sz="2000" b="1">
              <a:latin typeface="Calisto MT"/>
            </a:endParaRPr>
          </a:p>
          <a:p>
            <a:pPr algn="just"/>
            <a:r>
              <a:rPr lang="en-US" sz="2000" b="1">
                <a:latin typeface="Calisto MT"/>
              </a:rPr>
              <a:t>Thus, the car accident indicating system using Arduino, impact and collision sensor, SIM900 GSM module, and NEO-6M GPS module is a crucial tool for improving road safety and reducing the response time of emergency services in the event of an accident. It is a cost-effective solution that can potentially save lives and minimize the damage caused by accidents</a:t>
            </a:r>
            <a:r>
              <a:rPr lang="en-US" sz="2400" b="1">
                <a:latin typeface="Calisto MT"/>
              </a:rPr>
              <a:t>.</a:t>
            </a:r>
          </a:p>
        </p:txBody>
      </p:sp>
    </p:spTree>
    <p:extLst>
      <p:ext uri="{BB962C8B-B14F-4D97-AF65-F5344CB8AC3E}">
        <p14:creationId xmlns:p14="http://schemas.microsoft.com/office/powerpoint/2010/main" val="3899035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F87948D-287E-CC7F-5BDF-A145B6BF42D2}"/>
              </a:ext>
            </a:extLst>
          </p:cNvPr>
          <p:cNvSpPr txBox="1"/>
          <p:nvPr/>
        </p:nvSpPr>
        <p:spPr>
          <a:xfrm>
            <a:off x="2064591" y="224286"/>
            <a:ext cx="7171424" cy="5509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b="1" u="sng" dirty="0"/>
              <a:t>CAR ACCIDENT INDICATING SYSTEM</a:t>
            </a:r>
          </a:p>
          <a:p>
            <a:pPr algn="ctr"/>
            <a:endParaRPr lang="en-US" sz="2400" b="1" u="sng">
              <a:latin typeface="Calisto MT"/>
            </a:endParaRPr>
          </a:p>
          <a:p>
            <a:pPr algn="ctr"/>
            <a:r>
              <a:rPr lang="en-US" sz="2400" b="1" u="sng" dirty="0">
                <a:latin typeface="Calisto MT"/>
              </a:rPr>
              <a:t>MENTOR</a:t>
            </a:r>
          </a:p>
          <a:p>
            <a:pPr algn="ctr"/>
            <a:endParaRPr lang="en-US" sz="2800" b="1" u="sng">
              <a:latin typeface="Calisto MT"/>
            </a:endParaRPr>
          </a:p>
          <a:p>
            <a:pPr algn="ctr"/>
            <a:r>
              <a:rPr lang="en-US" sz="2000" b="1" dirty="0">
                <a:latin typeface="Calisto MT"/>
              </a:rPr>
              <a:t>Mr. S. JAI GANESH,</a:t>
            </a:r>
          </a:p>
          <a:p>
            <a:pPr algn="ctr"/>
            <a:r>
              <a:rPr lang="en-US" sz="2000" b="1" kern="0" dirty="0">
                <a:latin typeface="Calisto MT"/>
              </a:rPr>
              <a:t>Assistant Professor,</a:t>
            </a:r>
          </a:p>
          <a:p>
            <a:pPr algn="ctr"/>
            <a:r>
              <a:rPr lang="en-US" sz="2000" b="1" kern="0" dirty="0">
                <a:latin typeface="Calisto MT"/>
              </a:rPr>
              <a:t>Department of Electronics and Communication Engineering,</a:t>
            </a:r>
          </a:p>
          <a:p>
            <a:pPr algn="ctr"/>
            <a:r>
              <a:rPr lang="en-US" sz="2000" b="1" kern="0" dirty="0">
                <a:latin typeface="Calisto MT"/>
              </a:rPr>
              <a:t>RMK College of Engineering and Technology</a:t>
            </a:r>
          </a:p>
          <a:p>
            <a:pPr algn="ctr"/>
            <a:endParaRPr lang="en-US" sz="1400" kern="0">
              <a:latin typeface="Calisto MT"/>
            </a:endParaRPr>
          </a:p>
          <a:p>
            <a:pPr algn="ctr"/>
            <a:endParaRPr lang="en-US" sz="1400" kern="0">
              <a:latin typeface="Calisto MT"/>
            </a:endParaRPr>
          </a:p>
          <a:p>
            <a:pPr algn="ctr"/>
            <a:r>
              <a:rPr lang="en-US" b="1" u="sng" dirty="0">
                <a:latin typeface="Calisto MT"/>
              </a:rPr>
              <a:t>AUTHORS</a:t>
            </a:r>
          </a:p>
          <a:p>
            <a:pPr algn="ctr"/>
            <a:endParaRPr lang="en-US" b="1" u="sng">
              <a:latin typeface="Calisto MT"/>
            </a:endParaRPr>
          </a:p>
          <a:p>
            <a:pPr algn="ctr"/>
            <a:r>
              <a:rPr lang="en-US" sz="2400" b="1" kern="0" dirty="0">
                <a:latin typeface="Calisto MT"/>
              </a:rPr>
              <a:t>SHANKAR JG</a:t>
            </a:r>
          </a:p>
          <a:p>
            <a:pPr algn="ctr"/>
            <a:r>
              <a:rPr lang="en-US" sz="2400" b="1" kern="0" dirty="0">
                <a:latin typeface="Calisto MT"/>
              </a:rPr>
              <a:t>SRINATH BS</a:t>
            </a:r>
          </a:p>
          <a:p>
            <a:pPr algn="ctr"/>
            <a:r>
              <a:rPr lang="en-US" sz="2400" b="1" kern="0" dirty="0">
                <a:latin typeface="Calisto MT"/>
              </a:rPr>
              <a:t>SUBRAMANIAN R</a:t>
            </a:r>
          </a:p>
          <a:p>
            <a:pPr algn="ctr"/>
            <a:r>
              <a:rPr lang="en-US" sz="2400" b="1" kern="0" dirty="0">
                <a:ea typeface="+mn-lt"/>
                <a:cs typeface="+mn-lt"/>
              </a:rPr>
              <a:t>YESWANTH S</a:t>
            </a:r>
            <a:endParaRPr lang="en-US" dirty="0"/>
          </a:p>
        </p:txBody>
      </p:sp>
    </p:spTree>
    <p:extLst>
      <p:ext uri="{BB962C8B-B14F-4D97-AF65-F5344CB8AC3E}">
        <p14:creationId xmlns:p14="http://schemas.microsoft.com/office/powerpoint/2010/main" val="2561566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243354-4F03-91BC-74BA-8A474E2CA4C4}"/>
              </a:ext>
            </a:extLst>
          </p:cNvPr>
          <p:cNvSpPr txBox="1"/>
          <p:nvPr/>
        </p:nvSpPr>
        <p:spPr>
          <a:xfrm>
            <a:off x="799383" y="1043796"/>
            <a:ext cx="10018141"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400" kern="0">
                <a:latin typeface="Calisto MT"/>
              </a:rPr>
              <a:t>Car accidents in India are a major concern as they lead to significant loss of life and property. With the number of vehicles on the roads increasing, the number of accidents has increased as well. It is estimated that nearly 1.5 lakh people die due to car accidents in India every year, making it one of the highest rates in the world. The most common causes for these accidents include negligent driving, over-speeding, drunk driving, mechanical failure and poor road conditions. To reduce car accident fatalities, India has implemented several initiatives such as road safety campaigns and improved traffic regulations. Additionally, automakers have been introducing new technologies such as autonomous driving systems to make roads safer for all users. Now, let us see our small innovation idea to bring up a solution to this above massacre.</a:t>
            </a:r>
          </a:p>
          <a:p>
            <a:pPr algn="just"/>
            <a:endParaRPr lang="en-US" sz="2400" b="1" kern="0">
              <a:latin typeface="Calisto MT"/>
            </a:endParaRPr>
          </a:p>
          <a:p>
            <a:pPr algn="just"/>
            <a:endParaRPr lang="en-US" sz="2400" kern="100">
              <a:latin typeface="Calisto MT"/>
              <a:cs typeface="Calibri" panose="020F0502020204030204"/>
            </a:endParaRPr>
          </a:p>
        </p:txBody>
      </p:sp>
      <p:sp>
        <p:nvSpPr>
          <p:cNvPr id="3" name="TextBox 2">
            <a:extLst>
              <a:ext uri="{FF2B5EF4-FFF2-40B4-BE49-F238E27FC236}">
                <a16:creationId xmlns:a16="http://schemas.microsoft.com/office/drawing/2014/main" id="{DA9B0959-B458-AFA5-42C2-8D1E9D0AF8F0}"/>
              </a:ext>
            </a:extLst>
          </p:cNvPr>
          <p:cNvSpPr txBox="1"/>
          <p:nvPr/>
        </p:nvSpPr>
        <p:spPr>
          <a:xfrm>
            <a:off x="4434344" y="261545"/>
            <a:ext cx="274320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sz="4400" b="1">
                <a:cs typeface="Calibri"/>
              </a:rPr>
              <a:t>ABSTRACT</a:t>
            </a:r>
          </a:p>
        </p:txBody>
      </p:sp>
    </p:spTree>
    <p:extLst>
      <p:ext uri="{BB962C8B-B14F-4D97-AF65-F5344CB8AC3E}">
        <p14:creationId xmlns:p14="http://schemas.microsoft.com/office/powerpoint/2010/main" val="2653359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3916F7-EA5E-CC61-D853-FE82D6C20BC6}"/>
              </a:ext>
            </a:extLst>
          </p:cNvPr>
          <p:cNvSpPr txBox="1"/>
          <p:nvPr/>
        </p:nvSpPr>
        <p:spPr>
          <a:xfrm>
            <a:off x="569344" y="-322053"/>
            <a:ext cx="10923917" cy="67403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400">
                <a:latin typeface="Calisto MT"/>
                <a:cs typeface="Segoe UI"/>
              </a:rPr>
              <a:t>​</a:t>
            </a:r>
          </a:p>
          <a:p>
            <a:pPr algn="just"/>
            <a:r>
              <a:rPr lang="en-US" sz="2400">
                <a:latin typeface="Calisto MT"/>
                <a:cs typeface="Segoe UI"/>
              </a:rPr>
              <a:t>In the automotive industry, impact sensors are commonly used in airbag systems to detect the severity of a collision and trigger the deployment of airbags. The sensors can also be used to detect side impacts or rollovers, which may require different airbag deployment strategies. By providing early warning of a collision, impact sensors can help reduce the risk of injury or death in a car accident. Thus, our aim is to implement impact sensor with Arduino and GSM module and NEO-6M GPS module to detect sudden changes in acceleration or motion, which are often indicative of an impact or collision. These sensors can be used in a wide variety of applications, from automotive safety to industrial monitoring to sports performance analysis. The primary goal of an impact sensor is to provide early warning of potential impacts or collisions, which can help prevent injuries or damage to equipment. ​​</a:t>
            </a:r>
          </a:p>
          <a:p>
            <a:pPr algn="just"/>
            <a:r>
              <a:rPr lang="en-US" sz="2400">
                <a:latin typeface="Calisto MT"/>
                <a:cs typeface="Segoe UI"/>
              </a:rPr>
              <a:t>By providing early warning of potential problems, impact sensors can help reduce the risk of injury or death, improve equipment reliability and efficiency, and enhance sports performance and safety. As technology continues to advance, the applications for impact sensors will likely </a:t>
            </a:r>
            <a:r>
              <a:rPr lang="en-US" sz="2400">
                <a:cs typeface="Segoe UI"/>
              </a:rPr>
              <a:t>continue to expand, leading to even greater benefits in a wide range of industries and settings.</a:t>
            </a:r>
          </a:p>
        </p:txBody>
      </p:sp>
    </p:spTree>
    <p:extLst>
      <p:ext uri="{BB962C8B-B14F-4D97-AF65-F5344CB8AC3E}">
        <p14:creationId xmlns:p14="http://schemas.microsoft.com/office/powerpoint/2010/main" val="1443308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F6157A-AE97-1216-2662-37785BCC6C9D}"/>
              </a:ext>
            </a:extLst>
          </p:cNvPr>
          <p:cNvSpPr txBox="1"/>
          <p:nvPr/>
        </p:nvSpPr>
        <p:spPr>
          <a:xfrm>
            <a:off x="420919" y="172528"/>
            <a:ext cx="487104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200">
                <a:cs typeface="Calibri"/>
              </a:rPr>
              <a:t>IDEA FOR THE EXECUTION </a:t>
            </a:r>
          </a:p>
        </p:txBody>
      </p:sp>
      <p:sp>
        <p:nvSpPr>
          <p:cNvPr id="3" name="TextBox 2">
            <a:extLst>
              <a:ext uri="{FF2B5EF4-FFF2-40B4-BE49-F238E27FC236}">
                <a16:creationId xmlns:a16="http://schemas.microsoft.com/office/drawing/2014/main" id="{9E546687-14EB-0043-9C6D-D2FDC9C8D524}"/>
              </a:ext>
            </a:extLst>
          </p:cNvPr>
          <p:cNvSpPr txBox="1"/>
          <p:nvPr/>
        </p:nvSpPr>
        <p:spPr>
          <a:xfrm>
            <a:off x="741810" y="979189"/>
            <a:ext cx="6998897"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GB" sz="3200">
                <a:latin typeface="Angsana New"/>
                <a:cs typeface="Calibri"/>
              </a:rPr>
              <a:t>Airbags in cars are automatically opened when a car met with major accident. Airbags are opened by the action of the </a:t>
            </a:r>
            <a:r>
              <a:rPr lang="en-GB" sz="3200" b="1">
                <a:latin typeface="Angsana New"/>
                <a:cs typeface="Calibri"/>
              </a:rPr>
              <a:t>impact sensor  </a:t>
            </a:r>
            <a:r>
              <a:rPr lang="en-GB" sz="3200">
                <a:latin typeface="Angsana New"/>
                <a:cs typeface="Calibri"/>
              </a:rPr>
              <a:t>which detects the impact of the accident.</a:t>
            </a:r>
            <a:endParaRPr lang="en-US">
              <a:cs typeface="Calibri" panose="020F0502020204030204"/>
            </a:endParaRPr>
          </a:p>
          <a:p>
            <a:pPr marL="457200" indent="-457200">
              <a:buFont typeface="Arial"/>
              <a:buChar char="•"/>
            </a:pPr>
            <a:endParaRPr lang="en-GB" sz="3200">
              <a:latin typeface="Angsana New"/>
              <a:cs typeface="Calibri"/>
            </a:endParaRPr>
          </a:p>
          <a:p>
            <a:pPr marL="457200" indent="-457200">
              <a:buFont typeface="Arial"/>
              <a:buChar char="•"/>
            </a:pPr>
            <a:r>
              <a:rPr lang="en-GB" sz="3200">
                <a:latin typeface="Angsana New"/>
                <a:cs typeface="Calibri"/>
              </a:rPr>
              <a:t>When impact sensor activated the </a:t>
            </a:r>
            <a:r>
              <a:rPr lang="en-GB" sz="3200" b="1">
                <a:latin typeface="Angsana New"/>
                <a:cs typeface="Calibri"/>
              </a:rPr>
              <a:t>current </a:t>
            </a:r>
            <a:r>
              <a:rPr lang="en-GB" sz="3200">
                <a:latin typeface="Angsana New"/>
                <a:cs typeface="Calibri"/>
              </a:rPr>
              <a:t>flows into inflator and that inflates air into the airbag.</a:t>
            </a:r>
          </a:p>
          <a:p>
            <a:pPr marL="457200" indent="-457200">
              <a:buFont typeface="Arial"/>
              <a:buChar char="•"/>
            </a:pPr>
            <a:endParaRPr lang="en-GB" sz="3200">
              <a:latin typeface="Angsana New"/>
              <a:cs typeface="Calibri"/>
            </a:endParaRPr>
          </a:p>
          <a:p>
            <a:pPr marL="457200" indent="-457200">
              <a:buFont typeface="Arial"/>
              <a:buChar char="•"/>
            </a:pPr>
            <a:r>
              <a:rPr lang="en-GB" sz="3200">
                <a:latin typeface="Angsana New"/>
                <a:cs typeface="Calibri"/>
              </a:rPr>
              <a:t>So we activate  our chipset parallelly with inflator by the signal from the  impact sensor.</a:t>
            </a:r>
          </a:p>
          <a:p>
            <a:endParaRPr lang="en-GB" sz="3200">
              <a:latin typeface="Angsana New"/>
              <a:cs typeface="Calibri"/>
            </a:endParaRPr>
          </a:p>
          <a:p>
            <a:endParaRPr lang="en-GB" sz="3200">
              <a:latin typeface="Angsana New"/>
              <a:cs typeface="Calibri"/>
            </a:endParaRPr>
          </a:p>
        </p:txBody>
      </p:sp>
      <p:pic>
        <p:nvPicPr>
          <p:cNvPr id="4" name="Picture 4" descr="Diagram&#10;&#10;Description automatically generated">
            <a:extLst>
              <a:ext uri="{FF2B5EF4-FFF2-40B4-BE49-F238E27FC236}">
                <a16:creationId xmlns:a16="http://schemas.microsoft.com/office/drawing/2014/main" id="{996E783A-0E9F-D41E-F8D2-E71E87019179}"/>
              </a:ext>
            </a:extLst>
          </p:cNvPr>
          <p:cNvPicPr>
            <a:picLocks noChangeAspect="1"/>
          </p:cNvPicPr>
          <p:nvPr/>
        </p:nvPicPr>
        <p:blipFill>
          <a:blip r:embed="rId2"/>
          <a:stretch>
            <a:fillRect/>
          </a:stretch>
        </p:blipFill>
        <p:spPr>
          <a:xfrm>
            <a:off x="7614249" y="1121808"/>
            <a:ext cx="4324708" cy="3895515"/>
          </a:xfrm>
          <a:prstGeom prst="rect">
            <a:avLst/>
          </a:prstGeom>
        </p:spPr>
      </p:pic>
    </p:spTree>
    <p:extLst>
      <p:ext uri="{BB962C8B-B14F-4D97-AF65-F5344CB8AC3E}">
        <p14:creationId xmlns:p14="http://schemas.microsoft.com/office/powerpoint/2010/main" val="2716083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22F7CB-1AD6-3EC9-70B5-0440CB87B96E}"/>
              </a:ext>
            </a:extLst>
          </p:cNvPr>
          <p:cNvSpPr txBox="1"/>
          <p:nvPr/>
        </p:nvSpPr>
        <p:spPr>
          <a:xfrm>
            <a:off x="475064" y="254510"/>
            <a:ext cx="6049992"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200" b="1">
                <a:cs typeface="Calibri"/>
              </a:rPr>
              <a:t>BASIC FEATURES OF THIS PROJECT</a:t>
            </a:r>
          </a:p>
        </p:txBody>
      </p:sp>
      <p:sp>
        <p:nvSpPr>
          <p:cNvPr id="3" name="TextBox 2">
            <a:extLst>
              <a:ext uri="{FF2B5EF4-FFF2-40B4-BE49-F238E27FC236}">
                <a16:creationId xmlns:a16="http://schemas.microsoft.com/office/drawing/2014/main" id="{8A11811B-34E3-1B6E-7055-D8C9855689B3}"/>
              </a:ext>
            </a:extLst>
          </p:cNvPr>
          <p:cNvSpPr txBox="1"/>
          <p:nvPr/>
        </p:nvSpPr>
        <p:spPr>
          <a:xfrm>
            <a:off x="1069430" y="830521"/>
            <a:ext cx="7832784" cy="5509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GB" sz="3200">
                <a:latin typeface="Angsana New"/>
                <a:cs typeface="Calibri"/>
              </a:rPr>
              <a:t>In some situation airbags are opened even for the minor accident when a car get hit in front and back bumper.</a:t>
            </a:r>
            <a:endParaRPr lang="en-US">
              <a:cs typeface="Calibri" panose="020F0502020204030204"/>
            </a:endParaRPr>
          </a:p>
          <a:p>
            <a:pPr marL="457200" indent="-457200">
              <a:buFont typeface="Arial"/>
              <a:buChar char="•"/>
            </a:pPr>
            <a:endParaRPr lang="en-GB" sz="3200">
              <a:latin typeface="Angsana New"/>
              <a:cs typeface="Calibri"/>
            </a:endParaRPr>
          </a:p>
          <a:p>
            <a:pPr marL="457200" indent="-457200">
              <a:buFont typeface="Arial"/>
              <a:buChar char="•"/>
            </a:pPr>
            <a:r>
              <a:rPr lang="en-GB" sz="3200">
                <a:latin typeface="Angsana New"/>
                <a:cs typeface="Calibri"/>
              </a:rPr>
              <a:t>So we place a</a:t>
            </a:r>
            <a:r>
              <a:rPr lang="en-GB" sz="3200" b="1">
                <a:latin typeface="Angsana New"/>
                <a:cs typeface="Calibri"/>
              </a:rPr>
              <a:t> switch</a:t>
            </a:r>
            <a:r>
              <a:rPr lang="en-GB" sz="3200">
                <a:latin typeface="Angsana New"/>
                <a:cs typeface="Calibri"/>
              </a:rPr>
              <a:t> to </a:t>
            </a:r>
            <a:r>
              <a:rPr lang="en-GB" sz="3200" b="1">
                <a:latin typeface="Angsana New"/>
                <a:cs typeface="Calibri"/>
              </a:rPr>
              <a:t>manually turn off</a:t>
            </a:r>
            <a:r>
              <a:rPr lang="en-GB" sz="3200">
                <a:latin typeface="Angsana New"/>
                <a:cs typeface="Calibri"/>
              </a:rPr>
              <a:t> the activity of our chipset that sends message to the hospitals and we alert the driver with sound that "EMERGENCY MESSAGE WILL BE SEND IN  N SECONDS".</a:t>
            </a:r>
          </a:p>
          <a:p>
            <a:pPr marL="457200" indent="-457200">
              <a:buFont typeface="Arial"/>
              <a:buChar char="•"/>
            </a:pPr>
            <a:endParaRPr lang="en-GB" sz="3200">
              <a:latin typeface="Angsana New"/>
              <a:cs typeface="Calibri"/>
            </a:endParaRPr>
          </a:p>
          <a:p>
            <a:pPr marL="457200" indent="-457200">
              <a:buFont typeface="Arial"/>
              <a:buChar char="•"/>
            </a:pPr>
            <a:r>
              <a:rPr lang="en-GB" sz="3200">
                <a:latin typeface="Angsana New"/>
                <a:cs typeface="Calibri"/>
              </a:rPr>
              <a:t>When someone not able to turn off the device  within 10 seconds we comes to know that the person needs the immediate medical emergency.</a:t>
            </a:r>
          </a:p>
        </p:txBody>
      </p:sp>
    </p:spTree>
    <p:extLst>
      <p:ext uri="{BB962C8B-B14F-4D97-AF65-F5344CB8AC3E}">
        <p14:creationId xmlns:p14="http://schemas.microsoft.com/office/powerpoint/2010/main" val="1468685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78CDC6-76F4-381C-C062-746FEA5EE76C}"/>
              </a:ext>
            </a:extLst>
          </p:cNvPr>
          <p:cNvSpPr txBox="1"/>
          <p:nvPr/>
        </p:nvSpPr>
        <p:spPr>
          <a:xfrm>
            <a:off x="2443539" y="66992"/>
            <a:ext cx="682636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b="1">
                <a:cs typeface="Calibri"/>
              </a:rPr>
              <a:t>FLOW DIAGRAM OF THE PROCESS</a:t>
            </a:r>
          </a:p>
        </p:txBody>
      </p:sp>
      <p:sp>
        <p:nvSpPr>
          <p:cNvPr id="3" name="Flowchart: Alternative Process 2">
            <a:extLst>
              <a:ext uri="{FF2B5EF4-FFF2-40B4-BE49-F238E27FC236}">
                <a16:creationId xmlns:a16="http://schemas.microsoft.com/office/drawing/2014/main" id="{FC88494F-EB3B-7DD2-7603-2D43FF0A418D}"/>
              </a:ext>
            </a:extLst>
          </p:cNvPr>
          <p:cNvSpPr/>
          <p:nvPr/>
        </p:nvSpPr>
        <p:spPr>
          <a:xfrm>
            <a:off x="168857" y="2518179"/>
            <a:ext cx="2113472" cy="2012830"/>
          </a:xfrm>
          <a:prstGeom prst="flowChartAlternate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Calibri"/>
            </a:endParaRPr>
          </a:p>
        </p:txBody>
      </p:sp>
      <p:sp>
        <p:nvSpPr>
          <p:cNvPr id="4" name="TextBox 3">
            <a:extLst>
              <a:ext uri="{FF2B5EF4-FFF2-40B4-BE49-F238E27FC236}">
                <a16:creationId xmlns:a16="http://schemas.microsoft.com/office/drawing/2014/main" id="{137989CB-11FB-7B03-EE58-754DF5EC0A56}"/>
              </a:ext>
            </a:extLst>
          </p:cNvPr>
          <p:cNvSpPr txBox="1"/>
          <p:nvPr/>
        </p:nvSpPr>
        <p:spPr>
          <a:xfrm>
            <a:off x="302230" y="2766875"/>
            <a:ext cx="1981200"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4000" b="1">
                <a:cs typeface="Calibri"/>
              </a:rPr>
              <a:t>IMPACT SENSOR</a:t>
            </a:r>
          </a:p>
        </p:txBody>
      </p:sp>
      <p:sp>
        <p:nvSpPr>
          <p:cNvPr id="6" name="Arrow: Bent 5">
            <a:extLst>
              <a:ext uri="{FF2B5EF4-FFF2-40B4-BE49-F238E27FC236}">
                <a16:creationId xmlns:a16="http://schemas.microsoft.com/office/drawing/2014/main" id="{8D867156-44F4-D58C-571F-A0F009649AB3}"/>
              </a:ext>
            </a:extLst>
          </p:cNvPr>
          <p:cNvSpPr/>
          <p:nvPr/>
        </p:nvSpPr>
        <p:spPr>
          <a:xfrm>
            <a:off x="1149271" y="1337095"/>
            <a:ext cx="1437734" cy="1178941"/>
          </a:xfrm>
          <a:prstGeom prst="bentArrow">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7" name="Rectangle: Rounded Corners 6">
            <a:extLst>
              <a:ext uri="{FF2B5EF4-FFF2-40B4-BE49-F238E27FC236}">
                <a16:creationId xmlns:a16="http://schemas.microsoft.com/office/drawing/2014/main" id="{E6F3FCC3-F34D-F1E9-D03F-379372E75788}"/>
              </a:ext>
            </a:extLst>
          </p:cNvPr>
          <p:cNvSpPr/>
          <p:nvPr/>
        </p:nvSpPr>
        <p:spPr>
          <a:xfrm>
            <a:off x="2587008" y="990508"/>
            <a:ext cx="2587922" cy="186905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a:solidFill>
                  <a:schemeClr val="tx1"/>
                </a:solidFill>
                <a:cs typeface="Calibri"/>
              </a:rPr>
              <a:t>AIR INFLATOR</a:t>
            </a:r>
          </a:p>
        </p:txBody>
      </p:sp>
      <p:sp>
        <p:nvSpPr>
          <p:cNvPr id="8" name="Arrow: Right 7">
            <a:extLst>
              <a:ext uri="{FF2B5EF4-FFF2-40B4-BE49-F238E27FC236}">
                <a16:creationId xmlns:a16="http://schemas.microsoft.com/office/drawing/2014/main" id="{CFBDE64A-946C-4FE7-5FFE-0C89944A1095}"/>
              </a:ext>
            </a:extLst>
          </p:cNvPr>
          <p:cNvSpPr/>
          <p:nvPr/>
        </p:nvSpPr>
        <p:spPr>
          <a:xfrm>
            <a:off x="5244983" y="1444772"/>
            <a:ext cx="1394604" cy="646980"/>
          </a:xfrm>
          <a:prstGeom prst="rightArrow">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Rounded Corners 8">
            <a:extLst>
              <a:ext uri="{FF2B5EF4-FFF2-40B4-BE49-F238E27FC236}">
                <a16:creationId xmlns:a16="http://schemas.microsoft.com/office/drawing/2014/main" id="{87DB6649-D33E-E357-775D-84AC77E65425}"/>
              </a:ext>
            </a:extLst>
          </p:cNvPr>
          <p:cNvSpPr/>
          <p:nvPr/>
        </p:nvSpPr>
        <p:spPr>
          <a:xfrm>
            <a:off x="6635303" y="898738"/>
            <a:ext cx="2817961" cy="195532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b="1">
                <a:solidFill>
                  <a:schemeClr val="tx1"/>
                </a:solidFill>
                <a:cs typeface="Calibri"/>
              </a:rPr>
              <a:t>AIRBAG</a:t>
            </a:r>
          </a:p>
        </p:txBody>
      </p:sp>
      <p:sp>
        <p:nvSpPr>
          <p:cNvPr id="11" name="Rectangle: Rounded Corners 10">
            <a:extLst>
              <a:ext uri="{FF2B5EF4-FFF2-40B4-BE49-F238E27FC236}">
                <a16:creationId xmlns:a16="http://schemas.microsoft.com/office/drawing/2014/main" id="{654D06C6-8816-E94D-BF98-B614B5738523}"/>
              </a:ext>
            </a:extLst>
          </p:cNvPr>
          <p:cNvSpPr/>
          <p:nvPr/>
        </p:nvSpPr>
        <p:spPr>
          <a:xfrm>
            <a:off x="2581469" y="4236040"/>
            <a:ext cx="2444149" cy="186905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a:solidFill>
                  <a:schemeClr val="tx1"/>
                </a:solidFill>
                <a:cs typeface="Calibri"/>
              </a:rPr>
              <a:t>ARDUINO</a:t>
            </a:r>
            <a:endParaRPr lang="en-US" sz="3600" b="1">
              <a:solidFill>
                <a:schemeClr val="tx1"/>
              </a:solidFill>
              <a:cs typeface="Calibri"/>
            </a:endParaRPr>
          </a:p>
        </p:txBody>
      </p:sp>
      <p:sp>
        <p:nvSpPr>
          <p:cNvPr id="12" name="Arrow: Bent-Up 11">
            <a:extLst>
              <a:ext uri="{FF2B5EF4-FFF2-40B4-BE49-F238E27FC236}">
                <a16:creationId xmlns:a16="http://schemas.microsoft.com/office/drawing/2014/main" id="{7FBC47A3-D232-DB65-14A7-88052865CDDF}"/>
              </a:ext>
            </a:extLst>
          </p:cNvPr>
          <p:cNvSpPr/>
          <p:nvPr/>
        </p:nvSpPr>
        <p:spPr>
          <a:xfrm rot="5400000">
            <a:off x="1357340" y="4356044"/>
            <a:ext cx="1020792" cy="1365850"/>
          </a:xfrm>
          <a:prstGeom prst="bentUpArrow">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Arrow: Right 12">
            <a:extLst>
              <a:ext uri="{FF2B5EF4-FFF2-40B4-BE49-F238E27FC236}">
                <a16:creationId xmlns:a16="http://schemas.microsoft.com/office/drawing/2014/main" id="{836C9AD4-EC8F-F30F-D07D-492C3BC43DBB}"/>
              </a:ext>
            </a:extLst>
          </p:cNvPr>
          <p:cNvSpPr/>
          <p:nvPr/>
        </p:nvSpPr>
        <p:spPr>
          <a:xfrm>
            <a:off x="5093985" y="4897397"/>
            <a:ext cx="1394603" cy="646980"/>
          </a:xfrm>
          <a:prstGeom prst="rightArrow">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63BDB714-EC10-09ED-4A56-6218613A7D90}"/>
              </a:ext>
            </a:extLst>
          </p:cNvPr>
          <p:cNvSpPr/>
          <p:nvPr/>
        </p:nvSpPr>
        <p:spPr>
          <a:xfrm>
            <a:off x="6532602" y="4231932"/>
            <a:ext cx="2817960" cy="186905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a:solidFill>
                  <a:schemeClr val="tx1"/>
                </a:solidFill>
                <a:cs typeface="Calibri"/>
              </a:rPr>
              <a:t>SWITCH</a:t>
            </a:r>
          </a:p>
        </p:txBody>
      </p:sp>
      <p:sp>
        <p:nvSpPr>
          <p:cNvPr id="15" name="Rectangle: Rounded Corners 14">
            <a:extLst>
              <a:ext uri="{FF2B5EF4-FFF2-40B4-BE49-F238E27FC236}">
                <a16:creationId xmlns:a16="http://schemas.microsoft.com/office/drawing/2014/main" id="{ADBE9FAB-7407-00AA-80FC-0CB84901567C}"/>
              </a:ext>
            </a:extLst>
          </p:cNvPr>
          <p:cNvSpPr/>
          <p:nvPr/>
        </p:nvSpPr>
        <p:spPr>
          <a:xfrm>
            <a:off x="9891036" y="2520438"/>
            <a:ext cx="2113469" cy="1869055"/>
          </a:xfrm>
          <a:prstGeom prst="round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a:solidFill>
                  <a:schemeClr val="tx1"/>
                </a:solidFill>
                <a:cs typeface="Calibri"/>
              </a:rPr>
              <a:t>GSM MODULE</a:t>
            </a:r>
          </a:p>
        </p:txBody>
      </p:sp>
      <p:sp>
        <p:nvSpPr>
          <p:cNvPr id="19" name="Arrow: Bent 18">
            <a:extLst>
              <a:ext uri="{FF2B5EF4-FFF2-40B4-BE49-F238E27FC236}">
                <a16:creationId xmlns:a16="http://schemas.microsoft.com/office/drawing/2014/main" id="{3EC6EA53-D4DE-64EE-463E-6F14E19948DF}"/>
              </a:ext>
            </a:extLst>
          </p:cNvPr>
          <p:cNvSpPr/>
          <p:nvPr/>
        </p:nvSpPr>
        <p:spPr>
          <a:xfrm>
            <a:off x="8845009" y="3162432"/>
            <a:ext cx="1049545" cy="992036"/>
          </a:xfrm>
          <a:prstGeom prst="bentArrow">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3722630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648593"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extBox 1">
            <a:extLst>
              <a:ext uri="{FF2B5EF4-FFF2-40B4-BE49-F238E27FC236}">
                <a16:creationId xmlns:a16="http://schemas.microsoft.com/office/drawing/2014/main" id="{29DADAF4-2B6C-3E4C-3E5A-F4F613D8F8F4}"/>
              </a:ext>
            </a:extLst>
          </p:cNvPr>
          <p:cNvSpPr txBox="1"/>
          <p:nvPr/>
        </p:nvSpPr>
        <p:spPr>
          <a:xfrm>
            <a:off x="492369" y="605896"/>
            <a:ext cx="3642309" cy="564620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400" b="1" spc="-50">
                <a:solidFill>
                  <a:srgbClr val="FFC000"/>
                </a:solidFill>
                <a:latin typeface="+mj-lt"/>
                <a:ea typeface="+mj-ea"/>
                <a:cs typeface="+mj-cs"/>
              </a:rPr>
              <a:t>COMPONENTS REQUIRED</a:t>
            </a:r>
          </a:p>
          <a:p>
            <a:pPr>
              <a:lnSpc>
                <a:spcPct val="90000"/>
              </a:lnSpc>
              <a:spcBef>
                <a:spcPct val="0"/>
              </a:spcBef>
              <a:spcAft>
                <a:spcPts val="600"/>
              </a:spcAft>
            </a:pPr>
            <a:endParaRPr lang="en-US" sz="4400" b="1" spc="-50">
              <a:solidFill>
                <a:srgbClr val="FFFFFF"/>
              </a:solidFill>
              <a:latin typeface="+mj-lt"/>
              <a:ea typeface="+mj-ea"/>
              <a:cs typeface="+mj-cs"/>
            </a:endParaRPr>
          </a:p>
        </p:txBody>
      </p:sp>
      <p:sp>
        <p:nvSpPr>
          <p:cNvPr id="3" name="TextBox 2">
            <a:extLst>
              <a:ext uri="{FF2B5EF4-FFF2-40B4-BE49-F238E27FC236}">
                <a16:creationId xmlns:a16="http://schemas.microsoft.com/office/drawing/2014/main" id="{C5FCB5E7-EEA8-F886-8927-B0CF882954ED}"/>
              </a:ext>
            </a:extLst>
          </p:cNvPr>
          <p:cNvSpPr txBox="1"/>
          <p:nvPr/>
        </p:nvSpPr>
        <p:spPr>
          <a:xfrm>
            <a:off x="5231958" y="605896"/>
            <a:ext cx="5923721" cy="5646208"/>
          </a:xfrm>
          <a:prstGeom prst="rect">
            <a:avLst/>
          </a:prstGeom>
        </p:spPr>
        <p:txBody>
          <a:bodyPr rot="0" spcFirstLastPara="0" vertOverflow="overflow" horzOverflow="overflow" vert="horz" lIns="0" tIns="45720" rIns="0" bIns="45720" numCol="1" spcCol="0" rtlCol="0" fromWordArt="0" anchor="ctr" anchorCtr="0" forceAA="0" compatLnSpc="1">
            <a:prstTxWarp prst="textNoShape">
              <a:avLst/>
            </a:prstTxWarp>
            <a:noAutofit/>
          </a:bodyPr>
          <a:lstStyle/>
          <a:p>
            <a:pPr marL="342900" indent="-342900">
              <a:lnSpc>
                <a:spcPct val="90000"/>
              </a:lnSpc>
              <a:spcAft>
                <a:spcPts val="600"/>
              </a:spcAft>
              <a:buFont typeface="Calibri" panose="020F0502020204030204" pitchFamily="34" charset="0"/>
              <a:buChar char="o"/>
            </a:pPr>
            <a:r>
              <a:rPr lang="en-US" sz="2400" b="1">
                <a:solidFill>
                  <a:schemeClr val="tx1">
                    <a:lumMod val="75000"/>
                    <a:lumOff val="25000"/>
                  </a:schemeClr>
                </a:solidFill>
              </a:rPr>
              <a:t>Arduino UNO R3</a:t>
            </a:r>
            <a:endParaRPr lang="en-US" sz="2400" b="1">
              <a:solidFill>
                <a:schemeClr val="tx1">
                  <a:lumMod val="75000"/>
                  <a:lumOff val="25000"/>
                </a:schemeClr>
              </a:solidFill>
              <a:cs typeface="Calibri"/>
            </a:endParaRPr>
          </a:p>
          <a:p>
            <a:pPr marL="342900" indent="-342900">
              <a:lnSpc>
                <a:spcPct val="90000"/>
              </a:lnSpc>
              <a:spcAft>
                <a:spcPts val="600"/>
              </a:spcAft>
              <a:buFont typeface="Calibri" panose="020F0502020204030204" pitchFamily="34" charset="0"/>
              <a:buChar char="o"/>
            </a:pPr>
            <a:endParaRPr lang="en-US" sz="2400" b="1">
              <a:solidFill>
                <a:schemeClr val="tx1">
                  <a:lumMod val="75000"/>
                  <a:lumOff val="25000"/>
                </a:schemeClr>
              </a:solidFill>
              <a:cs typeface="Calibri"/>
            </a:endParaRPr>
          </a:p>
          <a:p>
            <a:pPr marL="342900" indent="-342900">
              <a:lnSpc>
                <a:spcPct val="90000"/>
              </a:lnSpc>
              <a:spcAft>
                <a:spcPts val="600"/>
              </a:spcAft>
              <a:buFont typeface="Calibri" panose="020F0502020204030204" pitchFamily="34" charset="0"/>
              <a:buChar char="o"/>
            </a:pPr>
            <a:r>
              <a:rPr lang="en-US" sz="2400" b="1">
                <a:solidFill>
                  <a:schemeClr val="tx1">
                    <a:lumMod val="75000"/>
                    <a:lumOff val="25000"/>
                  </a:schemeClr>
                </a:solidFill>
                <a:cs typeface="Calibri"/>
              </a:rPr>
              <a:t>SIM900 GSM GPRS Shield</a:t>
            </a:r>
            <a:endParaRPr lang="en-US">
              <a:solidFill>
                <a:schemeClr val="tx1">
                  <a:lumMod val="75000"/>
                  <a:lumOff val="25000"/>
                </a:schemeClr>
              </a:solidFill>
            </a:endParaRPr>
          </a:p>
          <a:p>
            <a:pPr marL="342900" indent="-342900">
              <a:lnSpc>
                <a:spcPct val="90000"/>
              </a:lnSpc>
              <a:spcAft>
                <a:spcPts val="600"/>
              </a:spcAft>
              <a:buFont typeface="Calibri" panose="020F0502020204030204" pitchFamily="34" charset="0"/>
              <a:buChar char="o"/>
            </a:pPr>
            <a:endParaRPr lang="en-US" sz="2400" b="1">
              <a:solidFill>
                <a:schemeClr val="tx1">
                  <a:lumMod val="75000"/>
                  <a:lumOff val="25000"/>
                </a:schemeClr>
              </a:solidFill>
              <a:cs typeface="Calibri"/>
            </a:endParaRPr>
          </a:p>
          <a:p>
            <a:pPr marL="342900" indent="-342900">
              <a:lnSpc>
                <a:spcPct val="90000"/>
              </a:lnSpc>
              <a:spcAft>
                <a:spcPts val="600"/>
              </a:spcAft>
              <a:buFont typeface="Calibri" panose="020F0502020204030204" pitchFamily="34" charset="0"/>
              <a:buChar char="o"/>
            </a:pPr>
            <a:r>
              <a:rPr lang="en-US" sz="2400" b="1">
                <a:solidFill>
                  <a:schemeClr val="tx1">
                    <a:lumMod val="75000"/>
                    <a:lumOff val="25000"/>
                  </a:schemeClr>
                </a:solidFill>
              </a:rPr>
              <a:t>LCD(16x2) Display</a:t>
            </a:r>
            <a:endParaRPr lang="en-US" sz="2400" b="1">
              <a:solidFill>
                <a:schemeClr val="tx1">
                  <a:lumMod val="75000"/>
                  <a:lumOff val="25000"/>
                </a:schemeClr>
              </a:solidFill>
              <a:cs typeface="Calibri"/>
            </a:endParaRPr>
          </a:p>
          <a:p>
            <a:pPr marL="342900" indent="-342900">
              <a:lnSpc>
                <a:spcPct val="90000"/>
              </a:lnSpc>
              <a:spcAft>
                <a:spcPts val="600"/>
              </a:spcAft>
              <a:buFont typeface="Calibri" panose="020F0502020204030204" pitchFamily="34" charset="0"/>
              <a:buChar char="o"/>
            </a:pPr>
            <a:endParaRPr lang="en-US" sz="2400" b="1">
              <a:solidFill>
                <a:schemeClr val="tx1">
                  <a:lumMod val="75000"/>
                  <a:lumOff val="25000"/>
                </a:schemeClr>
              </a:solidFill>
              <a:cs typeface="Calibri"/>
            </a:endParaRPr>
          </a:p>
          <a:p>
            <a:pPr marL="342900" indent="-342900">
              <a:lnSpc>
                <a:spcPct val="90000"/>
              </a:lnSpc>
              <a:spcAft>
                <a:spcPts val="600"/>
              </a:spcAft>
              <a:buFont typeface="Calibri" panose="020F0502020204030204" pitchFamily="34" charset="0"/>
              <a:buChar char="o"/>
            </a:pPr>
            <a:r>
              <a:rPr lang="en-US" sz="2400" b="1">
                <a:solidFill>
                  <a:schemeClr val="tx1">
                    <a:lumMod val="75000"/>
                    <a:lumOff val="25000"/>
                  </a:schemeClr>
                </a:solidFill>
                <a:cs typeface="Calibri"/>
              </a:rPr>
              <a:t>Impact and Collision Switch Sensor</a:t>
            </a:r>
          </a:p>
          <a:p>
            <a:pPr marL="342900" indent="-342900">
              <a:lnSpc>
                <a:spcPct val="90000"/>
              </a:lnSpc>
              <a:spcAft>
                <a:spcPts val="600"/>
              </a:spcAft>
              <a:buFont typeface="Calibri" panose="020F0502020204030204" pitchFamily="34" charset="0"/>
              <a:buChar char="o"/>
            </a:pPr>
            <a:endParaRPr lang="en-US" sz="2400" b="1">
              <a:solidFill>
                <a:schemeClr val="tx1">
                  <a:lumMod val="75000"/>
                  <a:lumOff val="25000"/>
                </a:schemeClr>
              </a:solidFill>
              <a:cs typeface="Calibri"/>
            </a:endParaRPr>
          </a:p>
          <a:p>
            <a:pPr marL="342900" indent="-342900">
              <a:lnSpc>
                <a:spcPct val="90000"/>
              </a:lnSpc>
              <a:spcAft>
                <a:spcPts val="600"/>
              </a:spcAft>
              <a:buFont typeface="Calibri" panose="020F0502020204030204" pitchFamily="34" charset="0"/>
              <a:buChar char="o"/>
            </a:pPr>
            <a:r>
              <a:rPr lang="en-US" sz="2400" b="1">
                <a:solidFill>
                  <a:schemeClr val="tx1">
                    <a:lumMod val="75000"/>
                    <a:lumOff val="25000"/>
                  </a:schemeClr>
                </a:solidFill>
                <a:cs typeface="Calibri"/>
              </a:rPr>
              <a:t>NEO 6M (GPS Sensor)</a:t>
            </a:r>
          </a:p>
          <a:p>
            <a:pPr marL="342900" indent="-342900">
              <a:lnSpc>
                <a:spcPct val="90000"/>
              </a:lnSpc>
              <a:spcAft>
                <a:spcPts val="600"/>
              </a:spcAft>
              <a:buFont typeface="Calibri" panose="020F0502020204030204" pitchFamily="34" charset="0"/>
              <a:buChar char="o"/>
            </a:pPr>
            <a:endParaRPr lang="en-US" sz="2400" b="1">
              <a:solidFill>
                <a:schemeClr val="tx1">
                  <a:lumMod val="75000"/>
                  <a:lumOff val="25000"/>
                </a:schemeClr>
              </a:solidFill>
              <a:cs typeface="Calibri"/>
            </a:endParaRPr>
          </a:p>
          <a:p>
            <a:pPr>
              <a:lnSpc>
                <a:spcPct val="90000"/>
              </a:lnSpc>
              <a:spcAft>
                <a:spcPts val="600"/>
              </a:spcAft>
            </a:pPr>
            <a:endParaRPr lang="en-US" sz="2400" b="1">
              <a:solidFill>
                <a:schemeClr val="tx1">
                  <a:lumMod val="75000"/>
                  <a:lumOff val="25000"/>
                </a:schemeClr>
              </a:solidFill>
              <a:cs typeface="Calibri"/>
            </a:endParaRPr>
          </a:p>
          <a:p>
            <a:pPr marL="342900" indent="-342900">
              <a:lnSpc>
                <a:spcPct val="90000"/>
              </a:lnSpc>
              <a:spcAft>
                <a:spcPts val="600"/>
              </a:spcAft>
              <a:buFont typeface="Calibri" panose="020F0502020204030204" pitchFamily="34" charset="0"/>
              <a:buChar char="o"/>
            </a:pPr>
            <a:endParaRPr lang="en-US" sz="2400" b="1">
              <a:solidFill>
                <a:schemeClr val="tx1">
                  <a:lumMod val="75000"/>
                  <a:lumOff val="25000"/>
                </a:schemeClr>
              </a:solidFill>
              <a:cs typeface="Calibri"/>
            </a:endParaRPr>
          </a:p>
        </p:txBody>
      </p:sp>
    </p:spTree>
    <p:extLst>
      <p:ext uri="{BB962C8B-B14F-4D97-AF65-F5344CB8AC3E}">
        <p14:creationId xmlns:p14="http://schemas.microsoft.com/office/powerpoint/2010/main" val="38752461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B3ED77-AABE-B1BA-89CB-A3E0E2C5329D}"/>
              </a:ext>
            </a:extLst>
          </p:cNvPr>
          <p:cNvSpPr txBox="1"/>
          <p:nvPr/>
        </p:nvSpPr>
        <p:spPr>
          <a:xfrm>
            <a:off x="526211" y="-235789"/>
            <a:ext cx="7760897"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800" b="1" u="sng"/>
          </a:p>
          <a:p>
            <a:endParaRPr lang="en-US" sz="2800" b="1" u="sng">
              <a:cs typeface="Calibri" panose="020F0502020204030204"/>
            </a:endParaRPr>
          </a:p>
          <a:p>
            <a:r>
              <a:rPr lang="en-US" sz="2000">
                <a:latin typeface="Calisto MT"/>
              </a:rPr>
              <a:t>Arduino is an open source, PC paraphernalia and programming organization, endeavor, and client group that plans and produce microcontroller packs for constructing programmed devices and intelligent object that can detect and control questions in the real world. The inception of the Arduino extends began at the Interaction Design Institute in Ivrea, Italy. The equipment reference plans are appropriated under a Creative Commons Attribution Share.</a:t>
            </a:r>
            <a:endParaRPr lang="en-US" sz="2100" u="sng">
              <a:latin typeface="Arial"/>
              <a:cs typeface="Arial"/>
            </a:endParaRPr>
          </a:p>
        </p:txBody>
      </p:sp>
      <p:pic>
        <p:nvPicPr>
          <p:cNvPr id="3" name="Picture 3">
            <a:extLst>
              <a:ext uri="{FF2B5EF4-FFF2-40B4-BE49-F238E27FC236}">
                <a16:creationId xmlns:a16="http://schemas.microsoft.com/office/drawing/2014/main" id="{36AFF3D1-696A-97F6-699C-DDEFDEEAF84A}"/>
              </a:ext>
            </a:extLst>
          </p:cNvPr>
          <p:cNvPicPr>
            <a:picLocks noChangeAspect="1"/>
          </p:cNvPicPr>
          <p:nvPr/>
        </p:nvPicPr>
        <p:blipFill>
          <a:blip r:embed="rId2"/>
          <a:stretch>
            <a:fillRect/>
          </a:stretch>
        </p:blipFill>
        <p:spPr>
          <a:xfrm>
            <a:off x="8462512" y="452905"/>
            <a:ext cx="3519576" cy="2530374"/>
          </a:xfrm>
          <a:prstGeom prst="rect">
            <a:avLst/>
          </a:prstGeom>
        </p:spPr>
      </p:pic>
      <p:sp>
        <p:nvSpPr>
          <p:cNvPr id="4" name="TextBox 3">
            <a:extLst>
              <a:ext uri="{FF2B5EF4-FFF2-40B4-BE49-F238E27FC236}">
                <a16:creationId xmlns:a16="http://schemas.microsoft.com/office/drawing/2014/main" id="{0BC38D8D-BF47-EE75-3B2E-DABDF4B99A03}"/>
              </a:ext>
            </a:extLst>
          </p:cNvPr>
          <p:cNvSpPr txBox="1"/>
          <p:nvPr/>
        </p:nvSpPr>
        <p:spPr>
          <a:xfrm>
            <a:off x="454325" y="2812211"/>
            <a:ext cx="8019691" cy="40472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u="sng">
                <a:uFill>
                  <a:solidFill>
                    <a:srgbClr val="000000"/>
                  </a:solidFill>
                </a:uFill>
                <a:latin typeface="Times New Roman"/>
                <a:cs typeface="Times New Roman"/>
              </a:rPr>
              <a:t>Impact and Collision Switch Sensor</a:t>
            </a:r>
          </a:p>
          <a:p>
            <a:endParaRPr lang="en-US" sz="2000" b="1" u="sng">
              <a:uFill>
                <a:solidFill>
                  <a:srgbClr val="000000"/>
                </a:solidFill>
              </a:uFill>
              <a:latin typeface="Arial"/>
              <a:cs typeface="Arial"/>
            </a:endParaRPr>
          </a:p>
          <a:p>
            <a:pPr algn="just"/>
            <a:r>
              <a:rPr lang="en-US">
                <a:latin typeface="Symbol"/>
              </a:rPr>
              <a:t>· </a:t>
            </a:r>
            <a:r>
              <a:rPr lang="en-US">
                <a:latin typeface="Calisto MT"/>
              </a:rPr>
              <a:t>The Impact Switch Collision Switch Sensor Module for Arduino is leading installation module of the collision.</a:t>
            </a:r>
            <a:endParaRPr lang="en-US">
              <a:latin typeface="Symbol"/>
              <a:cs typeface="Calibri" panose="020F0502020204030204"/>
              <a:sym typeface="Symbol"/>
            </a:endParaRPr>
          </a:p>
          <a:p>
            <a:pPr algn="just"/>
            <a:endParaRPr lang="en-US">
              <a:latin typeface="Calisto MT"/>
            </a:endParaRPr>
          </a:p>
          <a:p>
            <a:pPr algn="just"/>
            <a:r>
              <a:rPr lang="en-US">
                <a:latin typeface="Symbol"/>
              </a:rPr>
              <a:t>· </a:t>
            </a:r>
            <a:r>
              <a:rPr lang="en-US">
                <a:latin typeface="Calisto MT"/>
              </a:rPr>
              <a:t>This is low output module, no high output clash. M3 License Module Easy fix hole, small car fix. With the power switch, there is a collision, fire, no lightning bumps.</a:t>
            </a:r>
            <a:endParaRPr lang="en-US">
              <a:cs typeface="Calibri" panose="020F0502020204030204"/>
            </a:endParaRPr>
          </a:p>
          <a:p>
            <a:pPr algn="just"/>
            <a:endParaRPr lang="en-US">
              <a:latin typeface="Calisto MT"/>
            </a:endParaRPr>
          </a:p>
          <a:p>
            <a:pPr algn="just"/>
            <a:r>
              <a:rPr lang="en-US">
                <a:latin typeface="Calibri"/>
                <a:cs typeface="Calibri"/>
              </a:rPr>
              <a:t>It is used for detecting the collision. Therefore, it can also be called a collision signal sensor. Due to different collision direction. The crash switch can turn mechanical quantity to electricity.</a:t>
            </a:r>
          </a:p>
          <a:p>
            <a:pPr algn="just"/>
            <a:r>
              <a:rPr lang="en-US" sz="1100" u="sng">
                <a:solidFill>
                  <a:srgbClr val="333D48"/>
                </a:solidFill>
                <a:ea typeface="+mn-lt"/>
                <a:cs typeface="+mn-lt"/>
              </a:rPr>
              <a:t>       </a:t>
            </a:r>
            <a:endParaRPr lang="en-US"/>
          </a:p>
          <a:p>
            <a:pPr algn="just"/>
            <a:endParaRPr lang="en-US">
              <a:latin typeface="Calisto MT"/>
            </a:endParaRPr>
          </a:p>
        </p:txBody>
      </p:sp>
      <p:pic>
        <p:nvPicPr>
          <p:cNvPr id="5" name="Picture 5">
            <a:extLst>
              <a:ext uri="{FF2B5EF4-FFF2-40B4-BE49-F238E27FC236}">
                <a16:creationId xmlns:a16="http://schemas.microsoft.com/office/drawing/2014/main" id="{96A02EBC-97AA-7343-3AFD-E20FDC02F299}"/>
              </a:ext>
            </a:extLst>
          </p:cNvPr>
          <p:cNvPicPr>
            <a:picLocks noChangeAspect="1"/>
          </p:cNvPicPr>
          <p:nvPr/>
        </p:nvPicPr>
        <p:blipFill>
          <a:blip r:embed="rId3"/>
          <a:stretch>
            <a:fillRect/>
          </a:stretch>
        </p:blipFill>
        <p:spPr>
          <a:xfrm>
            <a:off x="8721305" y="3423981"/>
            <a:ext cx="2987615" cy="2367925"/>
          </a:xfrm>
          <a:prstGeom prst="rect">
            <a:avLst/>
          </a:prstGeom>
        </p:spPr>
      </p:pic>
      <p:sp>
        <p:nvSpPr>
          <p:cNvPr id="6" name="TextBox 5">
            <a:extLst>
              <a:ext uri="{FF2B5EF4-FFF2-40B4-BE49-F238E27FC236}">
                <a16:creationId xmlns:a16="http://schemas.microsoft.com/office/drawing/2014/main" id="{4723CEF7-EBD3-04FE-A621-323D9DCF7414}"/>
              </a:ext>
            </a:extLst>
          </p:cNvPr>
          <p:cNvSpPr txBox="1"/>
          <p:nvPr/>
        </p:nvSpPr>
        <p:spPr>
          <a:xfrm>
            <a:off x="530086" y="128770"/>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b="1" u="sng">
                <a:cs typeface="Calibri"/>
              </a:rPr>
              <a:t>Arduino UNO</a:t>
            </a:r>
          </a:p>
        </p:txBody>
      </p:sp>
    </p:spTree>
    <p:extLst>
      <p:ext uri="{BB962C8B-B14F-4D97-AF65-F5344CB8AC3E}">
        <p14:creationId xmlns:p14="http://schemas.microsoft.com/office/powerpoint/2010/main" val="395801142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RetrospectVTI">
  <a:themeElements>
    <a:clrScheme name="AnalogousFromDarkSeedLeftStep">
      <a:dk1>
        <a:srgbClr val="000000"/>
      </a:dk1>
      <a:lt1>
        <a:srgbClr val="FFFFFF"/>
      </a:lt1>
      <a:dk2>
        <a:srgbClr val="1B2430"/>
      </a:dk2>
      <a:lt2>
        <a:srgbClr val="F0F3F1"/>
      </a:lt2>
      <a:accent1>
        <a:srgbClr val="E729CB"/>
      </a:accent1>
      <a:accent2>
        <a:srgbClr val="A217D5"/>
      </a:accent2>
      <a:accent3>
        <a:srgbClr val="6429E7"/>
      </a:accent3>
      <a:accent4>
        <a:srgbClr val="283AD8"/>
      </a:accent4>
      <a:accent5>
        <a:srgbClr val="298CE7"/>
      </a:accent5>
      <a:accent6>
        <a:srgbClr val="16BEC9"/>
      </a:accent6>
      <a:hlink>
        <a:srgbClr val="3F6CBF"/>
      </a:hlink>
      <a:folHlink>
        <a:srgbClr val="7F7F7F"/>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2</vt:i4>
      </vt:variant>
      <vt:variant>
        <vt:lpstr>Slide Titles</vt:lpstr>
      </vt:variant>
      <vt:variant>
        <vt:i4>13</vt:i4>
      </vt:variant>
    </vt:vector>
  </HeadingPairs>
  <TitlesOfParts>
    <vt:vector size="15" baseType="lpstr">
      <vt:lpstr>office theme</vt:lpstr>
      <vt:lpstr>RetrospectVTI</vt:lpstr>
      <vt:lpstr>CAR ACCIDENT INDICATING SYSTEM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20</cp:revision>
  <dcterms:created xsi:type="dcterms:W3CDTF">2023-03-25T08:06:07Z</dcterms:created>
  <dcterms:modified xsi:type="dcterms:W3CDTF">2023-05-15T07:18:09Z</dcterms:modified>
</cp:coreProperties>
</file>

<file path=docProps/thumbnail.jpeg>
</file>